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Построение графиков функций, содержащих переменную под знаком модуля.
План доклада:
1. Модуль числа и график функции y = |x|.
2. График функции y = |f(x)|.
3. График функции y = f(|x|).
4. Несколько модулей в одной формуле.
5. Число общих точек графика и прямой y = a.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Модуль числа равен самому числу, если число неотрицательно, и противоположному числу, если оно отрицательно:
|x| = x при x ≥ 0, −x при x &lt; 0. 
Поэтому при x ≥ 0 график функции y = |x| совпадает с прямой y = x, а при x &lt; 0 — с прямой y = −x. Точки (x; x) и (x; −x) симметричны относительно оси абсцисс, так что левая часть графика — это отражённая относительно оси x часть прямой y = x, лежащая в нижней полуплоскости. График состоит из двух лучей с общим началом O; множество значений функции — [0; +∞), функция чётная, так как |−x| = |x|. Главная идея всех построений — раскрыть модуль по определению на тех промежутках, где выражение под модулем сохраняет знак.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Там, где f(x) ≥ 0, имеем |f(x)| = f(x), и график не меняется. Там, где f(x) &lt; 0, имеем |f(x)| = −f(x), и точка (x; f(x)) заменяется симметричной ей относительно оси x точкой (x; −f(x)). Правило: построить график функции y = f(x) и часть графика, расположенную в нижней полуплоскости, отразить симметрично относительно оси абсцисс. Весь график функции y = |f(x)| лежит не ниже оси x. Например, у параболы y = x² − 2x − 3 нули −1 и 3, а вершина — точка (1; −4). Для функции y = |x² − 2x − 3| часть параболы между нулями отражается вверх, вершина переходит в точку (1; 4), и между двумя ветвями появляется «горка». Так же строится график функции y = |2x − 4|: у прямой y = 2x − 4 отражается часть при x &lt; 2, и получаются два луча с общим началом (2; 0).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 как |−x| = |x|, то f(|−x|) = f(|x|) при любом x из области определения, а сама область определения симметрична относительно нуля. Значит, функция y = f(|x|) чётная, и её график симметричен относительно оси y. При x ≥ 0 имеем |x| = x, поэтому там её график совпадает с графиком функции y = f(x). Правило: построить график функции y = f(x) при x ≥ 0, левую часть отбросить, а правую оставить и отразить симметрично относительно оси y. Например, x² − 4|x| + 3 = |x|² − 4|x| + 3, так как x² = |x|². При x ≥ 0 это парабола y = x² − 4x + 3 с вершиной (2; −1), нулями 1 и 3 и точкой (0; 3). После отражения получаем кривую, симметричную относительно оси y, с двумя вершинами (−2; −1) и (2; −1) и нулями −3, −1, 1, 3.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Приёмы можно применять друг за другом. График функции y = |f(|x|)| строят в два шага: сначала график функции y = f(|x|), затем части, лежащие ниже оси x, отражают вверх. Для функции y = |x² − 4|x| + 3| отражаются части между −3 и −1 и между 1 и 3, а точки (−2; −1) и (2; −1) переходят в точки (−2; 1) и (2; 1).
Если модули стоят в разных слагаемых, например y = |x − 1| + |x + 2|, их раскрывают на промежутках, на которые числовую прямую делят нули подмодульных выражений, −2 и 1:
y = −2x − 1 при x &lt; −2, 3 при −2 ≤ x ≤ 1, 2x + 1 при x &gt; 1. 
График состоит из отрезка прямой y = 3 и двух лучей. Наименьшее значение функции равно 3, и принимает она его при всех x из отрезка [−2; 1]; множество значений функции — [3; +∞).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Число решений уравнения f(x) = a равно числу общих точек графика функции y = f(x) и горизонтальной прямой y = a, поэтому по графику функции с модулем удобно отвечать на вопрос, сколько решений имеет уравнение при разных значениях a. Для функции y = |x² − 2x − 3|: при a &lt; 0 общих точек нет; при a = 0 их две — точки (−1; 0) и (3; 0); при 0 &lt; a &lt; 4 — четыре; при a = 4 — три, так как прямая проходит через верхнюю точку «горки»; при a &gt; 4 — две. Для функции y = |x − 1| + |x + 2|: при a &lt; 3 общих точек нет, при a = 3 их бесконечно много (весь отрезок), при a &gt; 3 — две.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Подводя итоги, можно сказать, что графики функций с модулем строят, раскрывая модуль по определению на промежутках, где выражение под ним сохраняет знак. Для графика функции y = |f(x)| часть графика y = f(x), лежащую ниже оси x, отражают относительно этой оси; для графика функции y = f(|x|) сохраняют его часть при x ≥ 0 и отражают её относительно оси y, так как функция чётная; сумму модулей раскрывают на промежутках между нулями подмодульных выражений. По графику функции с модулем находят её множество значений, наибольшее и наименьшее значения и число решений уравнения f(x) = a при разных a.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25880" y="3017520"/>
            <a:ext cx="3246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ru-RU" sz="14000" i="1" dirty="0">
                <a:solidFill>
                  <a:srgbClr val="2D649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|x|</a:t>
            </a:r>
            <a:endParaRPr lang="ru-RU" sz="140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300" b="1" spc="200" kern="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</a:t>
            </a:r>
            <a:endParaRPr lang="ru-RU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4069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ru-RU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графиков функций, содержащих переменную под знаком модуля</a:t>
            </a:r>
            <a:endParaRPr lang="ru-RU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</a:t>
            </a:r>
            <a:endParaRPr lang="ru-RU" sz="1500" dirty="0"/>
          </a:p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«Квадратичная функция»</a:t>
            </a:r>
            <a:endParaRPr lang="ru-RU" sz="1500" dirty="0"/>
          </a:p>
        </p:txBody>
      </p:sp>
      <p:sp>
        <p:nvSpPr>
          <p:cNvPr id="7" name="Text 5"/>
          <p:cNvSpPr/>
          <p:nvPr/>
        </p:nvSpPr>
        <p:spPr>
          <a:xfrm>
            <a:off x="5486400" y="640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2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доклада</a:t>
            </a:r>
            <a:endParaRPr lang="ru-RU" sz="2600" dirty="0"/>
          </a:p>
        </p:txBody>
      </p:sp>
      <p:sp>
        <p:nvSpPr>
          <p:cNvPr id="8" name="Shape 6"/>
          <p:cNvSpPr/>
          <p:nvPr/>
        </p:nvSpPr>
        <p:spPr>
          <a:xfrm>
            <a:off x="5486400" y="1517904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517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800" dirty="0"/>
          </a:p>
        </p:txBody>
      </p:sp>
      <p:sp>
        <p:nvSpPr>
          <p:cNvPr id="10" name="Text 8"/>
          <p:cNvSpPr/>
          <p:nvPr/>
        </p:nvSpPr>
        <p:spPr>
          <a:xfrm>
            <a:off x="6172200" y="1463040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 и график функции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endParaRPr lang="ru-RU" sz="1900" dirty="0"/>
          </a:p>
        </p:txBody>
      </p:sp>
      <p:sp>
        <p:nvSpPr>
          <p:cNvPr id="11" name="Shape 9"/>
          <p:cNvSpPr/>
          <p:nvPr/>
        </p:nvSpPr>
        <p:spPr>
          <a:xfrm>
            <a:off x="5486400" y="2414016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0" y="24140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800" dirty="0"/>
          </a:p>
        </p:txBody>
      </p:sp>
      <p:sp>
        <p:nvSpPr>
          <p:cNvPr id="13" name="Text 11"/>
          <p:cNvSpPr/>
          <p:nvPr/>
        </p:nvSpPr>
        <p:spPr>
          <a:xfrm>
            <a:off x="6172200" y="2359152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)|</a:t>
            </a:r>
            <a:endParaRPr lang="ru-RU" sz="1900" dirty="0"/>
          </a:p>
        </p:txBody>
      </p:sp>
      <p:sp>
        <p:nvSpPr>
          <p:cNvPr id="14" name="Shape 12"/>
          <p:cNvSpPr/>
          <p:nvPr/>
        </p:nvSpPr>
        <p:spPr>
          <a:xfrm>
            <a:off x="5486400" y="3310128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3310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55264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(|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|)</a:t>
            </a:r>
            <a:endParaRPr lang="ru-RU" sz="1900" dirty="0"/>
          </a:p>
        </p:txBody>
      </p:sp>
      <p:sp>
        <p:nvSpPr>
          <p:cNvPr id="17" name="Shape 15"/>
          <p:cNvSpPr/>
          <p:nvPr/>
        </p:nvSpPr>
        <p:spPr>
          <a:xfrm>
            <a:off x="5486400" y="4206240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0" y="4206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800" dirty="0"/>
          </a:p>
        </p:txBody>
      </p:sp>
      <p:sp>
        <p:nvSpPr>
          <p:cNvPr id="19" name="Text 17"/>
          <p:cNvSpPr/>
          <p:nvPr/>
        </p:nvSpPr>
        <p:spPr>
          <a:xfrm>
            <a:off x="6172200" y="4151376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модулей в одной формуле</a:t>
            </a:r>
            <a:endParaRPr lang="ru-RU" sz="1900" dirty="0"/>
          </a:p>
        </p:txBody>
      </p:sp>
      <p:sp>
        <p:nvSpPr>
          <p:cNvPr id="20" name="Shape 18"/>
          <p:cNvSpPr/>
          <p:nvPr/>
        </p:nvSpPr>
        <p:spPr>
          <a:xfrm>
            <a:off x="5486400" y="5102352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0" y="51023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5047488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общих точек графика и прямой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900" dirty="0"/>
          </a:p>
        </p:txBody>
      </p:sp>
      <p:sp>
        <p:nvSpPr>
          <p:cNvPr id="23" name="Text 21"/>
          <p:cNvSpPr/>
          <p:nvPr/>
        </p:nvSpPr>
        <p:spPr>
          <a:xfrm>
            <a:off x="548640" y="638251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0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3</a:t>
            </a:r>
            <a:endParaRPr lang="ru-RU" sz="1000" dirty="0"/>
          </a:p>
        </p:txBody>
      </p:sp>
      <p:sp>
        <p:nvSpPr>
          <p:cNvPr id="24" name="Text 22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 и график функции 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3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3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08760"/>
            <a:ext cx="5394960" cy="1188720"/>
          </a:xfrm>
          <a:prstGeom prst="roundRect">
            <a:avLst>
              <a:gd name="adj" fmla="val 9231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514600" y="1664208"/>
            <a:ext cx="182880" cy="877824"/>
          </a:xfrm>
          <a:prstGeom prst="leftBrace">
            <a:avLst/>
          </a:prstGeom>
          <a:ln w="19050">
            <a:solidFill>
              <a:srgbClr val="1B273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31163" y="1865376"/>
            <a:ext cx="873709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=</a:t>
            </a:r>
            <a:endParaRPr lang="ru-RU" sz="2300" dirty="0"/>
          </a:p>
        </p:txBody>
      </p:sp>
      <p:sp>
        <p:nvSpPr>
          <p:cNvPr id="12" name="Text 9"/>
          <p:cNvSpPr/>
          <p:nvPr/>
        </p:nvSpPr>
        <p:spPr>
          <a:xfrm>
            <a:off x="2788920" y="1627632"/>
            <a:ext cx="777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2300" dirty="0"/>
          </a:p>
        </p:txBody>
      </p:sp>
      <p:sp>
        <p:nvSpPr>
          <p:cNvPr id="13" name="Text 10"/>
          <p:cNvSpPr/>
          <p:nvPr/>
        </p:nvSpPr>
        <p:spPr>
          <a:xfrm>
            <a:off x="3566160" y="1627632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0</a:t>
            </a:r>
            <a:endParaRPr lang="ru-RU" sz="2200" dirty="0"/>
          </a:p>
        </p:txBody>
      </p:sp>
      <p:sp>
        <p:nvSpPr>
          <p:cNvPr id="14" name="Text 11"/>
          <p:cNvSpPr/>
          <p:nvPr/>
        </p:nvSpPr>
        <p:spPr>
          <a:xfrm>
            <a:off x="2788920" y="2103120"/>
            <a:ext cx="777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2300" dirty="0"/>
          </a:p>
        </p:txBody>
      </p:sp>
      <p:sp>
        <p:nvSpPr>
          <p:cNvPr id="15" name="Text 12"/>
          <p:cNvSpPr/>
          <p:nvPr/>
        </p:nvSpPr>
        <p:spPr>
          <a:xfrm>
            <a:off x="3566160" y="2103120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endParaRPr lang="ru-RU" sz="2200" dirty="0"/>
          </a:p>
        </p:txBody>
      </p:sp>
      <p:sp>
        <p:nvSpPr>
          <p:cNvPr id="16" name="Text 13"/>
          <p:cNvSpPr/>
          <p:nvPr/>
        </p:nvSpPr>
        <p:spPr>
          <a:xfrm>
            <a:off x="548640" y="2834640"/>
            <a:ext cx="5394960" cy="22402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график — прямая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при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прямая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7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 −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симметричны относительно оси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левая часть — отражённая часть прямой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из нижней полуплоскости</a:t>
            </a:r>
            <a:endParaRPr lang="ru-RU" sz="17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луча с общим началом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значения —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[0; +∞)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функция чётная: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|−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= |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endParaRPr lang="ru-RU" sz="1700" dirty="0"/>
          </a:p>
        </p:txBody>
      </p:sp>
      <p:sp>
        <p:nvSpPr>
          <p:cNvPr id="17" name="Shape 14"/>
          <p:cNvSpPr/>
          <p:nvPr/>
        </p:nvSpPr>
        <p:spPr>
          <a:xfrm>
            <a:off x="548640" y="5166360"/>
            <a:ext cx="5394960" cy="960120"/>
          </a:xfrm>
          <a:prstGeom prst="roundRect">
            <a:avLst>
              <a:gd name="adj" fmla="val 11429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85800" y="5239512"/>
            <a:ext cx="5120640" cy="8138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раскрыть модуль по определению на промежутках, где выражение под модулем сохраняет знак</a:t>
            </a:r>
            <a:endParaRPr lang="ru-RU" sz="1600" dirty="0"/>
          </a:p>
        </p:txBody>
      </p:sp>
      <p:sp>
        <p:nvSpPr>
          <p:cNvPr id="19" name="Shape 16"/>
          <p:cNvSpPr/>
          <p:nvPr/>
        </p:nvSpPr>
        <p:spPr>
          <a:xfrm>
            <a:off x="7015942" y="1691640"/>
            <a:ext cx="91" cy="42062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694815" y="1691640"/>
            <a:ext cx="91" cy="42062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373687" y="1691640"/>
            <a:ext cx="91" cy="42062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9052560" y="1691640"/>
            <a:ext cx="91" cy="42062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731433" y="1691640"/>
            <a:ext cx="91" cy="42062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0410305" y="1691640"/>
            <a:ext cx="91" cy="42062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11089178" y="1691640"/>
            <a:ext cx="91" cy="42062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812280" y="5897880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812280" y="5219454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812280" y="4541028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812280" y="3862603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812280" y="3184177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812280" y="2505751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812280" y="1827325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812280" y="3862603"/>
            <a:ext cx="466344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34" name="Shape 31"/>
          <p:cNvSpPr/>
          <p:nvPr/>
        </p:nvSpPr>
        <p:spPr>
          <a:xfrm>
            <a:off x="9052560" y="1508760"/>
            <a:ext cx="91" cy="438912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35" name="Text 32"/>
          <p:cNvSpPr/>
          <p:nvPr/>
        </p:nvSpPr>
        <p:spPr>
          <a:xfrm>
            <a:off x="11173968" y="3917467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36" name="Text 33"/>
          <p:cNvSpPr/>
          <p:nvPr/>
        </p:nvSpPr>
        <p:spPr>
          <a:xfrm>
            <a:off x="9043416" y="13807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37" name="Shape 34"/>
          <p:cNvSpPr/>
          <p:nvPr/>
        </p:nvSpPr>
        <p:spPr>
          <a:xfrm>
            <a:off x="7694815" y="3816883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374775" y="3926611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endParaRPr lang="ru-RU" sz="1400" dirty="0"/>
          </a:p>
        </p:txBody>
      </p:sp>
      <p:sp>
        <p:nvSpPr>
          <p:cNvPr id="39" name="Shape 36"/>
          <p:cNvSpPr/>
          <p:nvPr/>
        </p:nvSpPr>
        <p:spPr>
          <a:xfrm>
            <a:off x="8373687" y="3816883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8053647" y="3926611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endParaRPr lang="ru-RU" sz="1400" dirty="0"/>
          </a:p>
        </p:txBody>
      </p:sp>
      <p:sp>
        <p:nvSpPr>
          <p:cNvPr id="41" name="Shape 38"/>
          <p:cNvSpPr/>
          <p:nvPr/>
        </p:nvSpPr>
        <p:spPr>
          <a:xfrm>
            <a:off x="9731433" y="3816883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9411393" y="3926611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400" dirty="0"/>
          </a:p>
        </p:txBody>
      </p:sp>
      <p:sp>
        <p:nvSpPr>
          <p:cNvPr id="43" name="Shape 40"/>
          <p:cNvSpPr/>
          <p:nvPr/>
        </p:nvSpPr>
        <p:spPr>
          <a:xfrm>
            <a:off x="10410305" y="3816883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10090265" y="3926611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400" dirty="0"/>
          </a:p>
        </p:txBody>
      </p:sp>
      <p:sp>
        <p:nvSpPr>
          <p:cNvPr id="45" name="Shape 42"/>
          <p:cNvSpPr/>
          <p:nvPr/>
        </p:nvSpPr>
        <p:spPr>
          <a:xfrm>
            <a:off x="9006840" y="5219454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8321040" y="508229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endParaRPr lang="ru-RU" sz="1400" dirty="0"/>
          </a:p>
        </p:txBody>
      </p:sp>
      <p:sp>
        <p:nvSpPr>
          <p:cNvPr id="47" name="Shape 44"/>
          <p:cNvSpPr/>
          <p:nvPr/>
        </p:nvSpPr>
        <p:spPr>
          <a:xfrm>
            <a:off x="9006840" y="4541028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8321040" y="44038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endParaRPr lang="ru-RU" sz="1400" dirty="0"/>
          </a:p>
        </p:txBody>
      </p:sp>
      <p:sp>
        <p:nvSpPr>
          <p:cNvPr id="49" name="Shape 46"/>
          <p:cNvSpPr/>
          <p:nvPr/>
        </p:nvSpPr>
        <p:spPr>
          <a:xfrm>
            <a:off x="9006840" y="3184177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8321040" y="3047017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400" dirty="0"/>
          </a:p>
        </p:txBody>
      </p:sp>
      <p:sp>
        <p:nvSpPr>
          <p:cNvPr id="51" name="Shape 48"/>
          <p:cNvSpPr/>
          <p:nvPr/>
        </p:nvSpPr>
        <p:spPr>
          <a:xfrm>
            <a:off x="9006840" y="2505751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8321040" y="2368591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400" dirty="0"/>
          </a:p>
        </p:txBody>
      </p:sp>
      <p:sp>
        <p:nvSpPr>
          <p:cNvPr id="53" name="Text 50"/>
          <p:cNvSpPr/>
          <p:nvPr/>
        </p:nvSpPr>
        <p:spPr>
          <a:xfrm>
            <a:off x="9070848" y="3908323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400" dirty="0"/>
          </a:p>
        </p:txBody>
      </p:sp>
      <p:sp>
        <p:nvSpPr>
          <p:cNvPr id="54" name="Shape 51"/>
          <p:cNvSpPr/>
          <p:nvPr/>
        </p:nvSpPr>
        <p:spPr>
          <a:xfrm flipV="1">
            <a:off x="7015942" y="3862603"/>
            <a:ext cx="2036618" cy="2035277"/>
          </a:xfrm>
          <a:prstGeom prst="line">
            <a:avLst/>
          </a:prstGeom>
          <a:noFill/>
          <a:ln w="22225">
            <a:solidFill>
              <a:srgbClr val="6A7682"/>
            </a:solidFill>
            <a:prstDash val="dash"/>
          </a:ln>
        </p:spPr>
      </p:sp>
      <p:sp>
        <p:nvSpPr>
          <p:cNvPr id="55" name="Shape 52"/>
          <p:cNvSpPr/>
          <p:nvPr/>
        </p:nvSpPr>
        <p:spPr>
          <a:xfrm>
            <a:off x="7355378" y="2261518"/>
            <a:ext cx="91" cy="3215738"/>
          </a:xfrm>
          <a:prstGeom prst="line">
            <a:avLst/>
          </a:prstGeom>
          <a:noFill/>
          <a:ln w="19050">
            <a:solidFill>
              <a:srgbClr val="D9711C"/>
            </a:solidFill>
            <a:prstDash val="dash"/>
            <a:headEnd type="triangle"/>
          </a:ln>
        </p:spPr>
      </p:sp>
      <p:sp>
        <p:nvSpPr>
          <p:cNvPr id="56" name="Shape 53"/>
          <p:cNvSpPr/>
          <p:nvPr/>
        </p:nvSpPr>
        <p:spPr>
          <a:xfrm>
            <a:off x="7305086" y="5508375"/>
            <a:ext cx="100584" cy="10058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A7682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8034251" y="2939943"/>
            <a:ext cx="91" cy="1858887"/>
          </a:xfrm>
          <a:prstGeom prst="line">
            <a:avLst/>
          </a:prstGeom>
          <a:noFill/>
          <a:ln w="19050">
            <a:solidFill>
              <a:srgbClr val="D9711C"/>
            </a:solidFill>
            <a:prstDash val="dash"/>
            <a:headEnd type="triangle"/>
          </a:ln>
        </p:spPr>
      </p:sp>
      <p:sp>
        <p:nvSpPr>
          <p:cNvPr id="58" name="Shape 55"/>
          <p:cNvSpPr/>
          <p:nvPr/>
        </p:nvSpPr>
        <p:spPr>
          <a:xfrm>
            <a:off x="7983959" y="4829949"/>
            <a:ext cx="100584" cy="10058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A7682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6880167" y="1691640"/>
            <a:ext cx="4344785" cy="2170963"/>
          </a:xfrm>
          <a:custGeom>
            <a:avLst/>
            <a:gdLst/>
            <a:ahLst/>
            <a:cxnLst/>
            <a:rect l="l" t="t" r="r" b="b"/>
            <a:pathLst>
              <a:path w="4344785" h="2170963">
                <a:moveTo>
                  <a:pt x="0" y="0"/>
                </a:moveTo>
                <a:lnTo>
                  <a:pt x="21724" y="21710"/>
                </a:lnTo>
                <a:lnTo>
                  <a:pt x="43448" y="43419"/>
                </a:lnTo>
                <a:lnTo>
                  <a:pt x="65172" y="65129"/>
                </a:lnTo>
                <a:lnTo>
                  <a:pt x="86896" y="86839"/>
                </a:lnTo>
                <a:lnTo>
                  <a:pt x="108620" y="108548"/>
                </a:lnTo>
                <a:lnTo>
                  <a:pt x="130344" y="130258"/>
                </a:lnTo>
                <a:lnTo>
                  <a:pt x="152067" y="151967"/>
                </a:lnTo>
                <a:lnTo>
                  <a:pt x="173791" y="173677"/>
                </a:lnTo>
                <a:lnTo>
                  <a:pt x="195515" y="195387"/>
                </a:lnTo>
                <a:lnTo>
                  <a:pt x="217239" y="217096"/>
                </a:lnTo>
                <a:lnTo>
                  <a:pt x="238963" y="238806"/>
                </a:lnTo>
                <a:lnTo>
                  <a:pt x="260687" y="260516"/>
                </a:lnTo>
                <a:lnTo>
                  <a:pt x="282411" y="282225"/>
                </a:lnTo>
                <a:lnTo>
                  <a:pt x="304135" y="303935"/>
                </a:lnTo>
                <a:lnTo>
                  <a:pt x="325859" y="325644"/>
                </a:lnTo>
                <a:lnTo>
                  <a:pt x="347583" y="347354"/>
                </a:lnTo>
                <a:lnTo>
                  <a:pt x="369307" y="369064"/>
                </a:lnTo>
                <a:lnTo>
                  <a:pt x="391031" y="390773"/>
                </a:lnTo>
                <a:lnTo>
                  <a:pt x="412755" y="412483"/>
                </a:lnTo>
                <a:lnTo>
                  <a:pt x="434479" y="434193"/>
                </a:lnTo>
                <a:lnTo>
                  <a:pt x="456202" y="455902"/>
                </a:lnTo>
                <a:lnTo>
                  <a:pt x="477926" y="477612"/>
                </a:lnTo>
                <a:lnTo>
                  <a:pt x="499650" y="499321"/>
                </a:lnTo>
                <a:lnTo>
                  <a:pt x="521374" y="521031"/>
                </a:lnTo>
                <a:lnTo>
                  <a:pt x="543098" y="542741"/>
                </a:lnTo>
                <a:lnTo>
                  <a:pt x="564822" y="564450"/>
                </a:lnTo>
                <a:lnTo>
                  <a:pt x="586546" y="586160"/>
                </a:lnTo>
                <a:lnTo>
                  <a:pt x="608270" y="607870"/>
                </a:lnTo>
                <a:lnTo>
                  <a:pt x="629994" y="629579"/>
                </a:lnTo>
                <a:lnTo>
                  <a:pt x="651718" y="651289"/>
                </a:lnTo>
                <a:lnTo>
                  <a:pt x="673442" y="672998"/>
                </a:lnTo>
                <a:lnTo>
                  <a:pt x="695166" y="694708"/>
                </a:lnTo>
                <a:lnTo>
                  <a:pt x="716890" y="716418"/>
                </a:lnTo>
                <a:lnTo>
                  <a:pt x="738614" y="738127"/>
                </a:lnTo>
                <a:lnTo>
                  <a:pt x="760337" y="759837"/>
                </a:lnTo>
                <a:lnTo>
                  <a:pt x="782061" y="781547"/>
                </a:lnTo>
                <a:lnTo>
                  <a:pt x="803785" y="803256"/>
                </a:lnTo>
                <a:lnTo>
                  <a:pt x="825509" y="824966"/>
                </a:lnTo>
                <a:lnTo>
                  <a:pt x="847233" y="846675"/>
                </a:lnTo>
                <a:lnTo>
                  <a:pt x="868957" y="868385"/>
                </a:lnTo>
                <a:lnTo>
                  <a:pt x="890681" y="890095"/>
                </a:lnTo>
                <a:lnTo>
                  <a:pt x="912405" y="911804"/>
                </a:lnTo>
                <a:lnTo>
                  <a:pt x="934129" y="933514"/>
                </a:lnTo>
                <a:lnTo>
                  <a:pt x="955853" y="955224"/>
                </a:lnTo>
                <a:lnTo>
                  <a:pt x="977577" y="976933"/>
                </a:lnTo>
                <a:lnTo>
                  <a:pt x="999301" y="998643"/>
                </a:lnTo>
                <a:lnTo>
                  <a:pt x="1021025" y="1020352"/>
                </a:lnTo>
                <a:lnTo>
                  <a:pt x="1042749" y="1042062"/>
                </a:lnTo>
                <a:lnTo>
                  <a:pt x="1064472" y="1063772"/>
                </a:lnTo>
                <a:lnTo>
                  <a:pt x="1086196" y="1085481"/>
                </a:lnTo>
                <a:lnTo>
                  <a:pt x="1107920" y="1107191"/>
                </a:lnTo>
                <a:lnTo>
                  <a:pt x="1129644" y="1128901"/>
                </a:lnTo>
                <a:lnTo>
                  <a:pt x="1151368" y="1150610"/>
                </a:lnTo>
                <a:lnTo>
                  <a:pt x="1173092" y="1172320"/>
                </a:lnTo>
                <a:lnTo>
                  <a:pt x="1194816" y="1194029"/>
                </a:lnTo>
                <a:lnTo>
                  <a:pt x="1216540" y="1215739"/>
                </a:lnTo>
                <a:lnTo>
                  <a:pt x="1238264" y="1237449"/>
                </a:lnTo>
                <a:lnTo>
                  <a:pt x="1259988" y="1259158"/>
                </a:lnTo>
                <a:lnTo>
                  <a:pt x="1281712" y="1280868"/>
                </a:lnTo>
                <a:lnTo>
                  <a:pt x="1303436" y="1302578"/>
                </a:lnTo>
                <a:lnTo>
                  <a:pt x="1325160" y="1324287"/>
                </a:lnTo>
                <a:lnTo>
                  <a:pt x="1346883" y="1345997"/>
                </a:lnTo>
                <a:lnTo>
                  <a:pt x="1368607" y="1367706"/>
                </a:lnTo>
                <a:lnTo>
                  <a:pt x="1390331" y="1389416"/>
                </a:lnTo>
                <a:lnTo>
                  <a:pt x="1412055" y="1411126"/>
                </a:lnTo>
                <a:lnTo>
                  <a:pt x="1433779" y="1432835"/>
                </a:lnTo>
                <a:lnTo>
                  <a:pt x="1455503" y="1454545"/>
                </a:lnTo>
                <a:lnTo>
                  <a:pt x="1477227" y="1476255"/>
                </a:lnTo>
                <a:lnTo>
                  <a:pt x="1498951" y="1497964"/>
                </a:lnTo>
                <a:lnTo>
                  <a:pt x="1520675" y="1519674"/>
                </a:lnTo>
                <a:lnTo>
                  <a:pt x="1542399" y="1541383"/>
                </a:lnTo>
                <a:lnTo>
                  <a:pt x="1564123" y="1563093"/>
                </a:lnTo>
                <a:lnTo>
                  <a:pt x="1585847" y="1584803"/>
                </a:lnTo>
                <a:lnTo>
                  <a:pt x="1607571" y="1606512"/>
                </a:lnTo>
                <a:lnTo>
                  <a:pt x="1629295" y="1628222"/>
                </a:lnTo>
                <a:lnTo>
                  <a:pt x="1651018" y="1649932"/>
                </a:lnTo>
                <a:lnTo>
                  <a:pt x="1672742" y="1671641"/>
                </a:lnTo>
                <a:lnTo>
                  <a:pt x="1694466" y="1693351"/>
                </a:lnTo>
                <a:lnTo>
                  <a:pt x="1716190" y="1715060"/>
                </a:lnTo>
                <a:lnTo>
                  <a:pt x="1737914" y="1736770"/>
                </a:lnTo>
                <a:lnTo>
                  <a:pt x="1759638" y="1758480"/>
                </a:lnTo>
                <a:lnTo>
                  <a:pt x="1781362" y="1780189"/>
                </a:lnTo>
                <a:lnTo>
                  <a:pt x="1803086" y="1801899"/>
                </a:lnTo>
                <a:lnTo>
                  <a:pt x="1824810" y="1823609"/>
                </a:lnTo>
                <a:lnTo>
                  <a:pt x="1846534" y="1845318"/>
                </a:lnTo>
                <a:lnTo>
                  <a:pt x="1868258" y="1867028"/>
                </a:lnTo>
                <a:lnTo>
                  <a:pt x="1889982" y="1888737"/>
                </a:lnTo>
                <a:lnTo>
                  <a:pt x="1911706" y="1910447"/>
                </a:lnTo>
                <a:lnTo>
                  <a:pt x="1933430" y="1932157"/>
                </a:lnTo>
                <a:lnTo>
                  <a:pt x="1955153" y="1953866"/>
                </a:lnTo>
                <a:lnTo>
                  <a:pt x="1976877" y="1975576"/>
                </a:lnTo>
                <a:lnTo>
                  <a:pt x="1998601" y="1997286"/>
                </a:lnTo>
                <a:lnTo>
                  <a:pt x="2020325" y="2018995"/>
                </a:lnTo>
                <a:lnTo>
                  <a:pt x="2042049" y="2040705"/>
                </a:lnTo>
                <a:lnTo>
                  <a:pt x="2063773" y="2062414"/>
                </a:lnTo>
                <a:lnTo>
                  <a:pt x="2085497" y="2084124"/>
                </a:lnTo>
                <a:lnTo>
                  <a:pt x="2107221" y="2105834"/>
                </a:lnTo>
                <a:lnTo>
                  <a:pt x="2128945" y="2127543"/>
                </a:lnTo>
                <a:lnTo>
                  <a:pt x="2150669" y="2149253"/>
                </a:lnTo>
                <a:lnTo>
                  <a:pt x="2172393" y="2170963"/>
                </a:lnTo>
                <a:lnTo>
                  <a:pt x="2194117" y="2149253"/>
                </a:lnTo>
                <a:lnTo>
                  <a:pt x="2215841" y="2127543"/>
                </a:lnTo>
                <a:lnTo>
                  <a:pt x="2237565" y="2105834"/>
                </a:lnTo>
                <a:lnTo>
                  <a:pt x="2259288" y="2084124"/>
                </a:lnTo>
                <a:lnTo>
                  <a:pt x="2281012" y="2062414"/>
                </a:lnTo>
                <a:lnTo>
                  <a:pt x="2302736" y="2040705"/>
                </a:lnTo>
                <a:lnTo>
                  <a:pt x="2324460" y="2018995"/>
                </a:lnTo>
                <a:lnTo>
                  <a:pt x="2346184" y="1997286"/>
                </a:lnTo>
                <a:lnTo>
                  <a:pt x="2367908" y="1975576"/>
                </a:lnTo>
                <a:lnTo>
                  <a:pt x="2389632" y="1953866"/>
                </a:lnTo>
                <a:lnTo>
                  <a:pt x="2411356" y="1932157"/>
                </a:lnTo>
                <a:lnTo>
                  <a:pt x="2433080" y="1910447"/>
                </a:lnTo>
                <a:lnTo>
                  <a:pt x="2454804" y="1888737"/>
                </a:lnTo>
                <a:lnTo>
                  <a:pt x="2476528" y="1867028"/>
                </a:lnTo>
                <a:lnTo>
                  <a:pt x="2498252" y="1845318"/>
                </a:lnTo>
                <a:lnTo>
                  <a:pt x="2519976" y="1823609"/>
                </a:lnTo>
                <a:lnTo>
                  <a:pt x="2541699" y="1801899"/>
                </a:lnTo>
                <a:lnTo>
                  <a:pt x="2563423" y="1780189"/>
                </a:lnTo>
                <a:lnTo>
                  <a:pt x="2585147" y="1758480"/>
                </a:lnTo>
                <a:lnTo>
                  <a:pt x="2606871" y="1736770"/>
                </a:lnTo>
                <a:lnTo>
                  <a:pt x="2628595" y="1715060"/>
                </a:lnTo>
                <a:lnTo>
                  <a:pt x="2650319" y="1693351"/>
                </a:lnTo>
                <a:lnTo>
                  <a:pt x="2672043" y="1671641"/>
                </a:lnTo>
                <a:lnTo>
                  <a:pt x="2693767" y="1649932"/>
                </a:lnTo>
                <a:lnTo>
                  <a:pt x="2715491" y="1628222"/>
                </a:lnTo>
                <a:lnTo>
                  <a:pt x="2737215" y="1606512"/>
                </a:lnTo>
                <a:lnTo>
                  <a:pt x="2758939" y="1584803"/>
                </a:lnTo>
                <a:lnTo>
                  <a:pt x="2780663" y="1563093"/>
                </a:lnTo>
                <a:lnTo>
                  <a:pt x="2802387" y="1541383"/>
                </a:lnTo>
                <a:lnTo>
                  <a:pt x="2824111" y="1519674"/>
                </a:lnTo>
                <a:lnTo>
                  <a:pt x="2845834" y="1497964"/>
                </a:lnTo>
                <a:lnTo>
                  <a:pt x="2867558" y="1476255"/>
                </a:lnTo>
                <a:lnTo>
                  <a:pt x="2889282" y="1454545"/>
                </a:lnTo>
                <a:lnTo>
                  <a:pt x="2911006" y="1432835"/>
                </a:lnTo>
                <a:lnTo>
                  <a:pt x="2932730" y="1411126"/>
                </a:lnTo>
                <a:lnTo>
                  <a:pt x="2954454" y="1389416"/>
                </a:lnTo>
                <a:lnTo>
                  <a:pt x="2976178" y="1367706"/>
                </a:lnTo>
                <a:lnTo>
                  <a:pt x="2997902" y="1345997"/>
                </a:lnTo>
                <a:lnTo>
                  <a:pt x="3019626" y="1324287"/>
                </a:lnTo>
                <a:lnTo>
                  <a:pt x="3041350" y="1302578"/>
                </a:lnTo>
                <a:lnTo>
                  <a:pt x="3063074" y="1280868"/>
                </a:lnTo>
                <a:lnTo>
                  <a:pt x="3084798" y="1259158"/>
                </a:lnTo>
                <a:lnTo>
                  <a:pt x="3106522" y="1237449"/>
                </a:lnTo>
                <a:lnTo>
                  <a:pt x="3128246" y="1215739"/>
                </a:lnTo>
                <a:lnTo>
                  <a:pt x="3149969" y="1194029"/>
                </a:lnTo>
                <a:lnTo>
                  <a:pt x="3171693" y="1172320"/>
                </a:lnTo>
                <a:lnTo>
                  <a:pt x="3193417" y="1150610"/>
                </a:lnTo>
                <a:lnTo>
                  <a:pt x="3215141" y="1128901"/>
                </a:lnTo>
                <a:lnTo>
                  <a:pt x="3236865" y="1107191"/>
                </a:lnTo>
                <a:lnTo>
                  <a:pt x="3258589" y="1085481"/>
                </a:lnTo>
                <a:lnTo>
                  <a:pt x="3280313" y="1063772"/>
                </a:lnTo>
                <a:lnTo>
                  <a:pt x="3302037" y="1042062"/>
                </a:lnTo>
                <a:lnTo>
                  <a:pt x="3323761" y="1020352"/>
                </a:lnTo>
                <a:lnTo>
                  <a:pt x="3345485" y="998643"/>
                </a:lnTo>
                <a:lnTo>
                  <a:pt x="3367209" y="976933"/>
                </a:lnTo>
                <a:lnTo>
                  <a:pt x="3388933" y="955224"/>
                </a:lnTo>
                <a:lnTo>
                  <a:pt x="3410657" y="933514"/>
                </a:lnTo>
                <a:lnTo>
                  <a:pt x="3432381" y="911804"/>
                </a:lnTo>
                <a:lnTo>
                  <a:pt x="3454104" y="890095"/>
                </a:lnTo>
                <a:lnTo>
                  <a:pt x="3475828" y="868385"/>
                </a:lnTo>
                <a:lnTo>
                  <a:pt x="3497552" y="846675"/>
                </a:lnTo>
                <a:lnTo>
                  <a:pt x="3519276" y="824966"/>
                </a:lnTo>
                <a:lnTo>
                  <a:pt x="3541000" y="803256"/>
                </a:lnTo>
                <a:lnTo>
                  <a:pt x="3562724" y="781547"/>
                </a:lnTo>
                <a:lnTo>
                  <a:pt x="3584448" y="759837"/>
                </a:lnTo>
                <a:lnTo>
                  <a:pt x="3606172" y="738127"/>
                </a:lnTo>
                <a:lnTo>
                  <a:pt x="3627896" y="716418"/>
                </a:lnTo>
                <a:lnTo>
                  <a:pt x="3649620" y="694708"/>
                </a:lnTo>
                <a:lnTo>
                  <a:pt x="3671344" y="672998"/>
                </a:lnTo>
                <a:lnTo>
                  <a:pt x="3693068" y="651289"/>
                </a:lnTo>
                <a:lnTo>
                  <a:pt x="3714792" y="629579"/>
                </a:lnTo>
                <a:lnTo>
                  <a:pt x="3736515" y="607870"/>
                </a:lnTo>
                <a:lnTo>
                  <a:pt x="3758239" y="586160"/>
                </a:lnTo>
                <a:lnTo>
                  <a:pt x="3779963" y="564450"/>
                </a:lnTo>
                <a:lnTo>
                  <a:pt x="3801687" y="542741"/>
                </a:lnTo>
                <a:lnTo>
                  <a:pt x="3823411" y="521031"/>
                </a:lnTo>
                <a:lnTo>
                  <a:pt x="3845135" y="499321"/>
                </a:lnTo>
                <a:lnTo>
                  <a:pt x="3866859" y="477612"/>
                </a:lnTo>
                <a:lnTo>
                  <a:pt x="3888583" y="455902"/>
                </a:lnTo>
                <a:lnTo>
                  <a:pt x="3910307" y="434193"/>
                </a:lnTo>
                <a:lnTo>
                  <a:pt x="3932031" y="412483"/>
                </a:lnTo>
                <a:lnTo>
                  <a:pt x="3953755" y="390773"/>
                </a:lnTo>
                <a:lnTo>
                  <a:pt x="3975479" y="369064"/>
                </a:lnTo>
                <a:lnTo>
                  <a:pt x="3997203" y="347354"/>
                </a:lnTo>
                <a:lnTo>
                  <a:pt x="4018927" y="325644"/>
                </a:lnTo>
                <a:lnTo>
                  <a:pt x="4040650" y="303935"/>
                </a:lnTo>
                <a:lnTo>
                  <a:pt x="4062374" y="282225"/>
                </a:lnTo>
                <a:lnTo>
                  <a:pt x="4084098" y="260516"/>
                </a:lnTo>
                <a:lnTo>
                  <a:pt x="4105822" y="238806"/>
                </a:lnTo>
                <a:lnTo>
                  <a:pt x="4127546" y="217096"/>
                </a:lnTo>
                <a:lnTo>
                  <a:pt x="4149270" y="195387"/>
                </a:lnTo>
                <a:lnTo>
                  <a:pt x="4170994" y="173677"/>
                </a:lnTo>
                <a:lnTo>
                  <a:pt x="4192718" y="151967"/>
                </a:lnTo>
                <a:lnTo>
                  <a:pt x="4214442" y="130258"/>
                </a:lnTo>
                <a:lnTo>
                  <a:pt x="4236166" y="108548"/>
                </a:lnTo>
                <a:lnTo>
                  <a:pt x="4257890" y="86839"/>
                </a:lnTo>
                <a:lnTo>
                  <a:pt x="4279614" y="65129"/>
                </a:lnTo>
                <a:lnTo>
                  <a:pt x="4301338" y="43419"/>
                </a:lnTo>
                <a:lnTo>
                  <a:pt x="4323062" y="21710"/>
                </a:lnTo>
                <a:lnTo>
                  <a:pt x="4344785" y="0"/>
                </a:lnTo>
              </a:path>
            </a:pathLst>
          </a:custGeom>
          <a:ln w="44450">
            <a:solidFill>
              <a:srgbClr val="1F4E79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10235045" y="2696005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18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endParaRPr lang="ru-RU" sz="1800" dirty="0"/>
          </a:p>
        </p:txBody>
      </p:sp>
      <p:sp>
        <p:nvSpPr>
          <p:cNvPr id="61" name="Text 58"/>
          <p:cNvSpPr/>
          <p:nvPr/>
        </p:nvSpPr>
        <p:spPr>
          <a:xfrm>
            <a:off x="7860376" y="5206181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7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3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3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3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)|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63040"/>
            <a:ext cx="5394960" cy="16002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≥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)|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график не меняется</a:t>
            </a:r>
            <a:endParaRPr lang="ru-RU" sz="17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&lt;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)| = −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точка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заменяется симметричной ей точкой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 −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))</a:t>
            </a:r>
            <a:endParaRPr lang="ru-RU" sz="1700" dirty="0"/>
          </a:p>
        </p:txBody>
      </p:sp>
      <p:sp>
        <p:nvSpPr>
          <p:cNvPr id="10" name="Shape 7"/>
          <p:cNvSpPr/>
          <p:nvPr/>
        </p:nvSpPr>
        <p:spPr>
          <a:xfrm>
            <a:off x="548640" y="3108960"/>
            <a:ext cx="5394960" cy="1188720"/>
          </a:xfrm>
          <a:prstGeom prst="roundRect">
            <a:avLst>
              <a:gd name="adj" fmla="val 9231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800" y="3182112"/>
            <a:ext cx="5120640" cy="10424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Правило: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часть графика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ниже оси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отразить относительно оси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график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)|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не ниже оси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12" name="Shape 9"/>
          <p:cNvSpPr/>
          <p:nvPr/>
        </p:nvSpPr>
        <p:spPr>
          <a:xfrm>
            <a:off x="1131570" y="4617720"/>
            <a:ext cx="91" cy="14173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569720" y="4617720"/>
            <a:ext cx="91" cy="14173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007870" y="4617720"/>
            <a:ext cx="91" cy="14173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446020" y="4617720"/>
            <a:ext cx="91" cy="14173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884170" y="4617720"/>
            <a:ext cx="91" cy="14173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68680" y="5997245"/>
            <a:ext cx="2103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68680" y="5808269"/>
            <a:ext cx="2103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68680" y="5619293"/>
            <a:ext cx="2103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68680" y="5430317"/>
            <a:ext cx="2103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68680" y="5241341"/>
            <a:ext cx="2103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68680" y="5052365"/>
            <a:ext cx="2103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868680" y="4863389"/>
            <a:ext cx="2103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68680" y="4674413"/>
            <a:ext cx="2103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68680" y="5430317"/>
            <a:ext cx="228600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1131570" y="4434840"/>
            <a:ext cx="91" cy="160020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27" name="Text 24"/>
          <p:cNvSpPr/>
          <p:nvPr/>
        </p:nvSpPr>
        <p:spPr>
          <a:xfrm>
            <a:off x="2852928" y="5485181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400" dirty="0"/>
          </a:p>
        </p:txBody>
      </p:sp>
      <p:sp>
        <p:nvSpPr>
          <p:cNvPr id="28" name="Text 25"/>
          <p:cNvSpPr/>
          <p:nvPr/>
        </p:nvSpPr>
        <p:spPr>
          <a:xfrm>
            <a:off x="1122426" y="430682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400" dirty="0"/>
          </a:p>
        </p:txBody>
      </p:sp>
      <p:sp>
        <p:nvSpPr>
          <p:cNvPr id="29" name="Shape 26"/>
          <p:cNvSpPr/>
          <p:nvPr/>
        </p:nvSpPr>
        <p:spPr>
          <a:xfrm>
            <a:off x="2007870" y="5384597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687830" y="5494325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200" dirty="0"/>
          </a:p>
        </p:txBody>
      </p:sp>
      <p:sp>
        <p:nvSpPr>
          <p:cNvPr id="31" name="Shape 28"/>
          <p:cNvSpPr/>
          <p:nvPr/>
        </p:nvSpPr>
        <p:spPr>
          <a:xfrm>
            <a:off x="1306830" y="5430317"/>
            <a:ext cx="701040" cy="604723"/>
          </a:xfrm>
          <a:custGeom>
            <a:avLst/>
            <a:gdLst/>
            <a:ahLst/>
            <a:cxnLst/>
            <a:rect l="l" t="t" r="r" b="b"/>
            <a:pathLst>
              <a:path w="701040" h="604723">
                <a:moveTo>
                  <a:pt x="0" y="604723"/>
                </a:moveTo>
                <a:lnTo>
                  <a:pt x="438" y="604345"/>
                </a:lnTo>
                <a:lnTo>
                  <a:pt x="6134" y="599432"/>
                </a:lnTo>
                <a:lnTo>
                  <a:pt x="11830" y="594518"/>
                </a:lnTo>
                <a:lnTo>
                  <a:pt x="17526" y="589605"/>
                </a:lnTo>
                <a:lnTo>
                  <a:pt x="23222" y="584692"/>
                </a:lnTo>
                <a:lnTo>
                  <a:pt x="28918" y="579778"/>
                </a:lnTo>
                <a:lnTo>
                  <a:pt x="34614" y="574865"/>
                </a:lnTo>
                <a:lnTo>
                  <a:pt x="40310" y="569952"/>
                </a:lnTo>
                <a:lnTo>
                  <a:pt x="46006" y="565038"/>
                </a:lnTo>
                <a:lnTo>
                  <a:pt x="51702" y="560125"/>
                </a:lnTo>
                <a:lnTo>
                  <a:pt x="57398" y="555211"/>
                </a:lnTo>
                <a:lnTo>
                  <a:pt x="63094" y="550298"/>
                </a:lnTo>
                <a:lnTo>
                  <a:pt x="68790" y="545385"/>
                </a:lnTo>
                <a:lnTo>
                  <a:pt x="74486" y="540471"/>
                </a:lnTo>
                <a:lnTo>
                  <a:pt x="80181" y="535558"/>
                </a:lnTo>
                <a:lnTo>
                  <a:pt x="85877" y="530645"/>
                </a:lnTo>
                <a:lnTo>
                  <a:pt x="91573" y="525731"/>
                </a:lnTo>
                <a:lnTo>
                  <a:pt x="97269" y="520818"/>
                </a:lnTo>
                <a:lnTo>
                  <a:pt x="102965" y="515904"/>
                </a:lnTo>
                <a:lnTo>
                  <a:pt x="108661" y="510991"/>
                </a:lnTo>
                <a:lnTo>
                  <a:pt x="114357" y="506078"/>
                </a:lnTo>
                <a:lnTo>
                  <a:pt x="120053" y="501164"/>
                </a:lnTo>
                <a:lnTo>
                  <a:pt x="125749" y="496251"/>
                </a:lnTo>
                <a:lnTo>
                  <a:pt x="131445" y="491338"/>
                </a:lnTo>
                <a:lnTo>
                  <a:pt x="137141" y="486424"/>
                </a:lnTo>
                <a:lnTo>
                  <a:pt x="142837" y="481511"/>
                </a:lnTo>
                <a:lnTo>
                  <a:pt x="148533" y="476597"/>
                </a:lnTo>
                <a:lnTo>
                  <a:pt x="154229" y="471684"/>
                </a:lnTo>
                <a:lnTo>
                  <a:pt x="159925" y="466771"/>
                </a:lnTo>
                <a:lnTo>
                  <a:pt x="165621" y="461857"/>
                </a:lnTo>
                <a:lnTo>
                  <a:pt x="171317" y="456944"/>
                </a:lnTo>
                <a:lnTo>
                  <a:pt x="177013" y="452031"/>
                </a:lnTo>
                <a:lnTo>
                  <a:pt x="182709" y="447117"/>
                </a:lnTo>
                <a:lnTo>
                  <a:pt x="188405" y="442204"/>
                </a:lnTo>
                <a:lnTo>
                  <a:pt x="194100" y="437290"/>
                </a:lnTo>
                <a:lnTo>
                  <a:pt x="199796" y="432377"/>
                </a:lnTo>
                <a:lnTo>
                  <a:pt x="205492" y="427464"/>
                </a:lnTo>
                <a:lnTo>
                  <a:pt x="211188" y="422550"/>
                </a:lnTo>
                <a:lnTo>
                  <a:pt x="216884" y="417637"/>
                </a:lnTo>
                <a:lnTo>
                  <a:pt x="222580" y="412724"/>
                </a:lnTo>
                <a:lnTo>
                  <a:pt x="228276" y="407810"/>
                </a:lnTo>
                <a:lnTo>
                  <a:pt x="233972" y="402897"/>
                </a:lnTo>
                <a:lnTo>
                  <a:pt x="239668" y="397983"/>
                </a:lnTo>
                <a:lnTo>
                  <a:pt x="245364" y="393070"/>
                </a:lnTo>
                <a:lnTo>
                  <a:pt x="251060" y="388157"/>
                </a:lnTo>
                <a:lnTo>
                  <a:pt x="256756" y="383243"/>
                </a:lnTo>
                <a:lnTo>
                  <a:pt x="262452" y="378330"/>
                </a:lnTo>
                <a:lnTo>
                  <a:pt x="268148" y="373417"/>
                </a:lnTo>
                <a:lnTo>
                  <a:pt x="273844" y="368503"/>
                </a:lnTo>
                <a:lnTo>
                  <a:pt x="279540" y="363590"/>
                </a:lnTo>
                <a:lnTo>
                  <a:pt x="285236" y="358676"/>
                </a:lnTo>
                <a:lnTo>
                  <a:pt x="290932" y="353763"/>
                </a:lnTo>
                <a:lnTo>
                  <a:pt x="296628" y="348850"/>
                </a:lnTo>
                <a:lnTo>
                  <a:pt x="302324" y="343936"/>
                </a:lnTo>
                <a:lnTo>
                  <a:pt x="308019" y="339023"/>
                </a:lnTo>
                <a:lnTo>
                  <a:pt x="313715" y="334110"/>
                </a:lnTo>
                <a:lnTo>
                  <a:pt x="319411" y="329196"/>
                </a:lnTo>
                <a:lnTo>
                  <a:pt x="325107" y="324283"/>
                </a:lnTo>
                <a:lnTo>
                  <a:pt x="330803" y="319369"/>
                </a:lnTo>
                <a:lnTo>
                  <a:pt x="336499" y="314456"/>
                </a:lnTo>
                <a:lnTo>
                  <a:pt x="342195" y="309543"/>
                </a:lnTo>
                <a:lnTo>
                  <a:pt x="347891" y="304629"/>
                </a:lnTo>
                <a:lnTo>
                  <a:pt x="353587" y="299716"/>
                </a:lnTo>
                <a:lnTo>
                  <a:pt x="359283" y="294803"/>
                </a:lnTo>
                <a:lnTo>
                  <a:pt x="364979" y="289889"/>
                </a:lnTo>
                <a:lnTo>
                  <a:pt x="370675" y="284976"/>
                </a:lnTo>
                <a:lnTo>
                  <a:pt x="376371" y="280062"/>
                </a:lnTo>
                <a:lnTo>
                  <a:pt x="382067" y="275149"/>
                </a:lnTo>
                <a:lnTo>
                  <a:pt x="387763" y="270236"/>
                </a:lnTo>
                <a:lnTo>
                  <a:pt x="393459" y="265322"/>
                </a:lnTo>
                <a:lnTo>
                  <a:pt x="399155" y="260409"/>
                </a:lnTo>
                <a:lnTo>
                  <a:pt x="404851" y="255496"/>
                </a:lnTo>
                <a:lnTo>
                  <a:pt x="410547" y="250582"/>
                </a:lnTo>
                <a:lnTo>
                  <a:pt x="416243" y="245669"/>
                </a:lnTo>
                <a:lnTo>
                  <a:pt x="421938" y="240755"/>
                </a:lnTo>
                <a:lnTo>
                  <a:pt x="427634" y="235842"/>
                </a:lnTo>
                <a:lnTo>
                  <a:pt x="433330" y="230929"/>
                </a:lnTo>
                <a:lnTo>
                  <a:pt x="439026" y="226015"/>
                </a:lnTo>
                <a:lnTo>
                  <a:pt x="444722" y="221102"/>
                </a:lnTo>
                <a:lnTo>
                  <a:pt x="450418" y="216189"/>
                </a:lnTo>
                <a:lnTo>
                  <a:pt x="456114" y="211275"/>
                </a:lnTo>
                <a:lnTo>
                  <a:pt x="461810" y="206362"/>
                </a:lnTo>
                <a:lnTo>
                  <a:pt x="467506" y="201448"/>
                </a:lnTo>
                <a:lnTo>
                  <a:pt x="473202" y="196535"/>
                </a:lnTo>
                <a:lnTo>
                  <a:pt x="478898" y="191622"/>
                </a:lnTo>
                <a:lnTo>
                  <a:pt x="484594" y="186708"/>
                </a:lnTo>
                <a:lnTo>
                  <a:pt x="490290" y="181795"/>
                </a:lnTo>
                <a:lnTo>
                  <a:pt x="495986" y="176882"/>
                </a:lnTo>
                <a:lnTo>
                  <a:pt x="501682" y="171968"/>
                </a:lnTo>
                <a:lnTo>
                  <a:pt x="507378" y="167055"/>
                </a:lnTo>
                <a:lnTo>
                  <a:pt x="513074" y="162141"/>
                </a:lnTo>
                <a:lnTo>
                  <a:pt x="518770" y="157228"/>
                </a:lnTo>
                <a:lnTo>
                  <a:pt x="524466" y="152315"/>
                </a:lnTo>
                <a:lnTo>
                  <a:pt x="530162" y="147401"/>
                </a:lnTo>
                <a:lnTo>
                  <a:pt x="535857" y="142488"/>
                </a:lnTo>
                <a:lnTo>
                  <a:pt x="541553" y="137575"/>
                </a:lnTo>
                <a:lnTo>
                  <a:pt x="547249" y="132661"/>
                </a:lnTo>
                <a:lnTo>
                  <a:pt x="552945" y="127748"/>
                </a:lnTo>
                <a:lnTo>
                  <a:pt x="558641" y="122834"/>
                </a:lnTo>
                <a:lnTo>
                  <a:pt x="564337" y="117921"/>
                </a:lnTo>
                <a:lnTo>
                  <a:pt x="570033" y="113008"/>
                </a:lnTo>
                <a:lnTo>
                  <a:pt x="575729" y="108094"/>
                </a:lnTo>
                <a:lnTo>
                  <a:pt x="581425" y="103181"/>
                </a:lnTo>
                <a:lnTo>
                  <a:pt x="587121" y="98268"/>
                </a:lnTo>
                <a:lnTo>
                  <a:pt x="592817" y="93354"/>
                </a:lnTo>
                <a:lnTo>
                  <a:pt x="598513" y="88441"/>
                </a:lnTo>
                <a:lnTo>
                  <a:pt x="604209" y="83527"/>
                </a:lnTo>
                <a:lnTo>
                  <a:pt x="609905" y="78614"/>
                </a:lnTo>
                <a:lnTo>
                  <a:pt x="615601" y="73701"/>
                </a:lnTo>
                <a:lnTo>
                  <a:pt x="621297" y="68787"/>
                </a:lnTo>
                <a:lnTo>
                  <a:pt x="626993" y="63874"/>
                </a:lnTo>
                <a:lnTo>
                  <a:pt x="632689" y="58961"/>
                </a:lnTo>
                <a:lnTo>
                  <a:pt x="638385" y="54047"/>
                </a:lnTo>
                <a:lnTo>
                  <a:pt x="644081" y="49134"/>
                </a:lnTo>
                <a:lnTo>
                  <a:pt x="649776" y="44220"/>
                </a:lnTo>
                <a:lnTo>
                  <a:pt x="655472" y="39307"/>
                </a:lnTo>
                <a:lnTo>
                  <a:pt x="661168" y="34394"/>
                </a:lnTo>
                <a:lnTo>
                  <a:pt x="666864" y="29480"/>
                </a:lnTo>
                <a:lnTo>
                  <a:pt x="672560" y="24567"/>
                </a:lnTo>
                <a:lnTo>
                  <a:pt x="678256" y="19654"/>
                </a:lnTo>
                <a:lnTo>
                  <a:pt x="683952" y="14740"/>
                </a:lnTo>
                <a:lnTo>
                  <a:pt x="689648" y="9827"/>
                </a:lnTo>
                <a:lnTo>
                  <a:pt x="695344" y="4913"/>
                </a:lnTo>
                <a:lnTo>
                  <a:pt x="701040" y="0"/>
                </a:lnTo>
              </a:path>
            </a:pathLst>
          </a:custGeom>
          <a:ln w="19050">
            <a:solidFill>
              <a:srgbClr val="6A7682"/>
            </a:solidFill>
            <a:prstDash val="dash"/>
          </a:ln>
        </p:spPr>
      </p:sp>
      <p:sp>
        <p:nvSpPr>
          <p:cNvPr id="32" name="Shape 29"/>
          <p:cNvSpPr/>
          <p:nvPr/>
        </p:nvSpPr>
        <p:spPr>
          <a:xfrm>
            <a:off x="1065848" y="4617720"/>
            <a:ext cx="1884045" cy="812597"/>
          </a:xfrm>
          <a:custGeom>
            <a:avLst/>
            <a:gdLst/>
            <a:ahLst/>
            <a:cxnLst/>
            <a:rect l="l" t="t" r="r" b="b"/>
            <a:pathLst>
              <a:path w="1884045" h="812597">
                <a:moveTo>
                  <a:pt x="0" y="0"/>
                </a:moveTo>
                <a:lnTo>
                  <a:pt x="2629" y="2268"/>
                </a:lnTo>
                <a:lnTo>
                  <a:pt x="13144" y="11339"/>
                </a:lnTo>
                <a:lnTo>
                  <a:pt x="23660" y="20409"/>
                </a:lnTo>
                <a:lnTo>
                  <a:pt x="34176" y="29480"/>
                </a:lnTo>
                <a:lnTo>
                  <a:pt x="44691" y="38551"/>
                </a:lnTo>
                <a:lnTo>
                  <a:pt x="55207" y="47622"/>
                </a:lnTo>
                <a:lnTo>
                  <a:pt x="65722" y="56693"/>
                </a:lnTo>
                <a:lnTo>
                  <a:pt x="76238" y="65764"/>
                </a:lnTo>
                <a:lnTo>
                  <a:pt x="86754" y="74834"/>
                </a:lnTo>
                <a:lnTo>
                  <a:pt x="97269" y="83905"/>
                </a:lnTo>
                <a:lnTo>
                  <a:pt x="107785" y="92976"/>
                </a:lnTo>
                <a:lnTo>
                  <a:pt x="118300" y="102047"/>
                </a:lnTo>
                <a:lnTo>
                  <a:pt x="128816" y="111118"/>
                </a:lnTo>
                <a:lnTo>
                  <a:pt x="139332" y="120189"/>
                </a:lnTo>
                <a:lnTo>
                  <a:pt x="149847" y="129260"/>
                </a:lnTo>
                <a:lnTo>
                  <a:pt x="160363" y="138330"/>
                </a:lnTo>
                <a:lnTo>
                  <a:pt x="170878" y="147401"/>
                </a:lnTo>
                <a:lnTo>
                  <a:pt x="181394" y="156472"/>
                </a:lnTo>
                <a:lnTo>
                  <a:pt x="191910" y="165543"/>
                </a:lnTo>
                <a:lnTo>
                  <a:pt x="202425" y="174614"/>
                </a:lnTo>
                <a:lnTo>
                  <a:pt x="212941" y="183685"/>
                </a:lnTo>
                <a:lnTo>
                  <a:pt x="223456" y="192756"/>
                </a:lnTo>
                <a:lnTo>
                  <a:pt x="233972" y="201826"/>
                </a:lnTo>
                <a:lnTo>
                  <a:pt x="244488" y="210897"/>
                </a:lnTo>
                <a:lnTo>
                  <a:pt x="255003" y="219968"/>
                </a:lnTo>
                <a:lnTo>
                  <a:pt x="265519" y="229039"/>
                </a:lnTo>
                <a:lnTo>
                  <a:pt x="276034" y="238110"/>
                </a:lnTo>
                <a:lnTo>
                  <a:pt x="286550" y="247181"/>
                </a:lnTo>
                <a:lnTo>
                  <a:pt x="297066" y="256251"/>
                </a:lnTo>
                <a:lnTo>
                  <a:pt x="307581" y="265322"/>
                </a:lnTo>
                <a:lnTo>
                  <a:pt x="318097" y="274393"/>
                </a:lnTo>
                <a:lnTo>
                  <a:pt x="328612" y="283464"/>
                </a:lnTo>
                <a:lnTo>
                  <a:pt x="339128" y="292535"/>
                </a:lnTo>
                <a:lnTo>
                  <a:pt x="349644" y="301606"/>
                </a:lnTo>
                <a:lnTo>
                  <a:pt x="360159" y="310677"/>
                </a:lnTo>
                <a:lnTo>
                  <a:pt x="370675" y="319747"/>
                </a:lnTo>
                <a:lnTo>
                  <a:pt x="381190" y="328818"/>
                </a:lnTo>
                <a:lnTo>
                  <a:pt x="391706" y="337889"/>
                </a:lnTo>
                <a:lnTo>
                  <a:pt x="402222" y="346960"/>
                </a:lnTo>
                <a:lnTo>
                  <a:pt x="412737" y="356031"/>
                </a:lnTo>
                <a:lnTo>
                  <a:pt x="423253" y="365102"/>
                </a:lnTo>
                <a:lnTo>
                  <a:pt x="433768" y="374172"/>
                </a:lnTo>
                <a:lnTo>
                  <a:pt x="444284" y="383243"/>
                </a:lnTo>
                <a:lnTo>
                  <a:pt x="454800" y="392314"/>
                </a:lnTo>
                <a:lnTo>
                  <a:pt x="465315" y="401385"/>
                </a:lnTo>
                <a:lnTo>
                  <a:pt x="475831" y="410456"/>
                </a:lnTo>
                <a:lnTo>
                  <a:pt x="486346" y="419527"/>
                </a:lnTo>
                <a:lnTo>
                  <a:pt x="496862" y="428598"/>
                </a:lnTo>
                <a:lnTo>
                  <a:pt x="507378" y="437668"/>
                </a:lnTo>
                <a:lnTo>
                  <a:pt x="517893" y="446739"/>
                </a:lnTo>
                <a:lnTo>
                  <a:pt x="528409" y="455810"/>
                </a:lnTo>
                <a:lnTo>
                  <a:pt x="538924" y="464881"/>
                </a:lnTo>
                <a:lnTo>
                  <a:pt x="549440" y="473952"/>
                </a:lnTo>
                <a:lnTo>
                  <a:pt x="559956" y="483023"/>
                </a:lnTo>
                <a:lnTo>
                  <a:pt x="570471" y="492094"/>
                </a:lnTo>
                <a:lnTo>
                  <a:pt x="580987" y="501164"/>
                </a:lnTo>
                <a:lnTo>
                  <a:pt x="591502" y="510235"/>
                </a:lnTo>
                <a:lnTo>
                  <a:pt x="602018" y="519306"/>
                </a:lnTo>
                <a:lnTo>
                  <a:pt x="612534" y="528377"/>
                </a:lnTo>
                <a:lnTo>
                  <a:pt x="623049" y="537448"/>
                </a:lnTo>
                <a:lnTo>
                  <a:pt x="633565" y="546519"/>
                </a:lnTo>
                <a:lnTo>
                  <a:pt x="644080" y="555589"/>
                </a:lnTo>
                <a:lnTo>
                  <a:pt x="654596" y="564660"/>
                </a:lnTo>
                <a:lnTo>
                  <a:pt x="665112" y="573731"/>
                </a:lnTo>
                <a:lnTo>
                  <a:pt x="675627" y="582802"/>
                </a:lnTo>
                <a:lnTo>
                  <a:pt x="686143" y="591873"/>
                </a:lnTo>
                <a:lnTo>
                  <a:pt x="696658" y="600944"/>
                </a:lnTo>
                <a:lnTo>
                  <a:pt x="707174" y="610015"/>
                </a:lnTo>
                <a:lnTo>
                  <a:pt x="717690" y="619085"/>
                </a:lnTo>
                <a:lnTo>
                  <a:pt x="728205" y="628156"/>
                </a:lnTo>
                <a:lnTo>
                  <a:pt x="738721" y="637227"/>
                </a:lnTo>
                <a:lnTo>
                  <a:pt x="749237" y="646298"/>
                </a:lnTo>
                <a:lnTo>
                  <a:pt x="759752" y="655369"/>
                </a:lnTo>
                <a:lnTo>
                  <a:pt x="770268" y="664440"/>
                </a:lnTo>
                <a:lnTo>
                  <a:pt x="780783" y="673510"/>
                </a:lnTo>
                <a:lnTo>
                  <a:pt x="791299" y="682581"/>
                </a:lnTo>
                <a:lnTo>
                  <a:pt x="801814" y="691652"/>
                </a:lnTo>
                <a:lnTo>
                  <a:pt x="812330" y="700723"/>
                </a:lnTo>
                <a:lnTo>
                  <a:pt x="822846" y="709794"/>
                </a:lnTo>
                <a:lnTo>
                  <a:pt x="833361" y="718865"/>
                </a:lnTo>
                <a:lnTo>
                  <a:pt x="843877" y="727936"/>
                </a:lnTo>
                <a:lnTo>
                  <a:pt x="854392" y="737006"/>
                </a:lnTo>
                <a:lnTo>
                  <a:pt x="864908" y="746077"/>
                </a:lnTo>
                <a:lnTo>
                  <a:pt x="875424" y="755148"/>
                </a:lnTo>
                <a:lnTo>
                  <a:pt x="885939" y="764219"/>
                </a:lnTo>
                <a:lnTo>
                  <a:pt x="896455" y="773290"/>
                </a:lnTo>
                <a:lnTo>
                  <a:pt x="906970" y="782361"/>
                </a:lnTo>
                <a:lnTo>
                  <a:pt x="917486" y="791431"/>
                </a:lnTo>
                <a:lnTo>
                  <a:pt x="928002" y="800502"/>
                </a:lnTo>
                <a:lnTo>
                  <a:pt x="938517" y="809573"/>
                </a:lnTo>
                <a:lnTo>
                  <a:pt x="942022" y="812597"/>
                </a:lnTo>
                <a:lnTo>
                  <a:pt x="949033" y="806550"/>
                </a:lnTo>
                <a:lnTo>
                  <a:pt x="959548" y="797479"/>
                </a:lnTo>
                <a:lnTo>
                  <a:pt x="970064" y="788408"/>
                </a:lnTo>
                <a:lnTo>
                  <a:pt x="980580" y="779337"/>
                </a:lnTo>
                <a:lnTo>
                  <a:pt x="991095" y="770266"/>
                </a:lnTo>
                <a:lnTo>
                  <a:pt x="1001611" y="761195"/>
                </a:lnTo>
                <a:lnTo>
                  <a:pt x="1012126" y="752124"/>
                </a:lnTo>
                <a:lnTo>
                  <a:pt x="1022642" y="743054"/>
                </a:lnTo>
                <a:lnTo>
                  <a:pt x="1033158" y="733983"/>
                </a:lnTo>
                <a:lnTo>
                  <a:pt x="1043673" y="724912"/>
                </a:lnTo>
                <a:lnTo>
                  <a:pt x="1054189" y="715841"/>
                </a:lnTo>
                <a:lnTo>
                  <a:pt x="1064705" y="706770"/>
                </a:lnTo>
                <a:lnTo>
                  <a:pt x="1075220" y="697699"/>
                </a:lnTo>
                <a:lnTo>
                  <a:pt x="1085736" y="688629"/>
                </a:lnTo>
                <a:lnTo>
                  <a:pt x="1096251" y="679558"/>
                </a:lnTo>
                <a:lnTo>
                  <a:pt x="1106767" y="670487"/>
                </a:lnTo>
                <a:lnTo>
                  <a:pt x="1117283" y="661416"/>
                </a:lnTo>
                <a:lnTo>
                  <a:pt x="1127798" y="652345"/>
                </a:lnTo>
                <a:lnTo>
                  <a:pt x="1138314" y="643274"/>
                </a:lnTo>
                <a:lnTo>
                  <a:pt x="1148829" y="634203"/>
                </a:lnTo>
                <a:lnTo>
                  <a:pt x="1159345" y="625133"/>
                </a:lnTo>
                <a:lnTo>
                  <a:pt x="1169860" y="616062"/>
                </a:lnTo>
                <a:lnTo>
                  <a:pt x="1180376" y="606991"/>
                </a:lnTo>
                <a:lnTo>
                  <a:pt x="1190892" y="597920"/>
                </a:lnTo>
                <a:lnTo>
                  <a:pt x="1201407" y="588849"/>
                </a:lnTo>
                <a:lnTo>
                  <a:pt x="1211923" y="579778"/>
                </a:lnTo>
                <a:lnTo>
                  <a:pt x="1222438" y="570708"/>
                </a:lnTo>
                <a:lnTo>
                  <a:pt x="1232954" y="561637"/>
                </a:lnTo>
                <a:lnTo>
                  <a:pt x="1243470" y="552566"/>
                </a:lnTo>
                <a:lnTo>
                  <a:pt x="1253985" y="543495"/>
                </a:lnTo>
                <a:lnTo>
                  <a:pt x="1264501" y="534424"/>
                </a:lnTo>
                <a:lnTo>
                  <a:pt x="1275016" y="525353"/>
                </a:lnTo>
                <a:lnTo>
                  <a:pt x="1285532" y="516282"/>
                </a:lnTo>
                <a:lnTo>
                  <a:pt x="1296048" y="507212"/>
                </a:lnTo>
                <a:lnTo>
                  <a:pt x="1306563" y="498141"/>
                </a:lnTo>
                <a:lnTo>
                  <a:pt x="1317079" y="489070"/>
                </a:lnTo>
                <a:lnTo>
                  <a:pt x="1327594" y="479999"/>
                </a:lnTo>
                <a:lnTo>
                  <a:pt x="1338110" y="470928"/>
                </a:lnTo>
                <a:lnTo>
                  <a:pt x="1348626" y="461857"/>
                </a:lnTo>
                <a:lnTo>
                  <a:pt x="1359141" y="452786"/>
                </a:lnTo>
                <a:lnTo>
                  <a:pt x="1369657" y="443716"/>
                </a:lnTo>
                <a:lnTo>
                  <a:pt x="1380172" y="434645"/>
                </a:lnTo>
                <a:lnTo>
                  <a:pt x="1390688" y="425574"/>
                </a:lnTo>
                <a:lnTo>
                  <a:pt x="1401204" y="416503"/>
                </a:lnTo>
                <a:lnTo>
                  <a:pt x="1411719" y="407432"/>
                </a:lnTo>
                <a:lnTo>
                  <a:pt x="1422235" y="398361"/>
                </a:lnTo>
                <a:lnTo>
                  <a:pt x="1432750" y="389291"/>
                </a:lnTo>
                <a:lnTo>
                  <a:pt x="1443266" y="380220"/>
                </a:lnTo>
                <a:lnTo>
                  <a:pt x="1453782" y="371149"/>
                </a:lnTo>
                <a:lnTo>
                  <a:pt x="1464297" y="362078"/>
                </a:lnTo>
                <a:lnTo>
                  <a:pt x="1474813" y="353007"/>
                </a:lnTo>
                <a:lnTo>
                  <a:pt x="1485329" y="343936"/>
                </a:lnTo>
                <a:lnTo>
                  <a:pt x="1495844" y="334865"/>
                </a:lnTo>
                <a:lnTo>
                  <a:pt x="1506360" y="325795"/>
                </a:lnTo>
                <a:lnTo>
                  <a:pt x="1516875" y="316724"/>
                </a:lnTo>
                <a:lnTo>
                  <a:pt x="1527391" y="307653"/>
                </a:lnTo>
                <a:lnTo>
                  <a:pt x="1537907" y="298582"/>
                </a:lnTo>
                <a:lnTo>
                  <a:pt x="1548422" y="289511"/>
                </a:lnTo>
                <a:lnTo>
                  <a:pt x="1558938" y="280440"/>
                </a:lnTo>
                <a:lnTo>
                  <a:pt x="1569453" y="271370"/>
                </a:lnTo>
                <a:lnTo>
                  <a:pt x="1579969" y="262299"/>
                </a:lnTo>
                <a:lnTo>
                  <a:pt x="1590485" y="253228"/>
                </a:lnTo>
                <a:lnTo>
                  <a:pt x="1601000" y="244157"/>
                </a:lnTo>
                <a:lnTo>
                  <a:pt x="1611516" y="235086"/>
                </a:lnTo>
                <a:lnTo>
                  <a:pt x="1622031" y="226015"/>
                </a:lnTo>
                <a:lnTo>
                  <a:pt x="1632547" y="216944"/>
                </a:lnTo>
                <a:lnTo>
                  <a:pt x="1643063" y="207874"/>
                </a:lnTo>
                <a:lnTo>
                  <a:pt x="1653578" y="198803"/>
                </a:lnTo>
                <a:lnTo>
                  <a:pt x="1664094" y="189732"/>
                </a:lnTo>
                <a:lnTo>
                  <a:pt x="1674609" y="180661"/>
                </a:lnTo>
                <a:lnTo>
                  <a:pt x="1685125" y="171590"/>
                </a:lnTo>
                <a:lnTo>
                  <a:pt x="1695641" y="162519"/>
                </a:lnTo>
                <a:lnTo>
                  <a:pt x="1706156" y="153449"/>
                </a:lnTo>
                <a:lnTo>
                  <a:pt x="1716672" y="144378"/>
                </a:lnTo>
                <a:lnTo>
                  <a:pt x="1727187" y="135307"/>
                </a:lnTo>
                <a:lnTo>
                  <a:pt x="1737703" y="126236"/>
                </a:lnTo>
                <a:lnTo>
                  <a:pt x="1748219" y="117165"/>
                </a:lnTo>
                <a:lnTo>
                  <a:pt x="1758734" y="108094"/>
                </a:lnTo>
                <a:lnTo>
                  <a:pt x="1769250" y="99023"/>
                </a:lnTo>
                <a:lnTo>
                  <a:pt x="1779765" y="89953"/>
                </a:lnTo>
                <a:lnTo>
                  <a:pt x="1790281" y="80882"/>
                </a:lnTo>
                <a:lnTo>
                  <a:pt x="1800796" y="71811"/>
                </a:lnTo>
                <a:lnTo>
                  <a:pt x="1811312" y="62740"/>
                </a:lnTo>
                <a:lnTo>
                  <a:pt x="1821828" y="53669"/>
                </a:lnTo>
                <a:lnTo>
                  <a:pt x="1832343" y="44598"/>
                </a:lnTo>
                <a:lnTo>
                  <a:pt x="1842859" y="35527"/>
                </a:lnTo>
                <a:lnTo>
                  <a:pt x="1853374" y="26457"/>
                </a:lnTo>
                <a:lnTo>
                  <a:pt x="1863890" y="17386"/>
                </a:lnTo>
                <a:lnTo>
                  <a:pt x="1874406" y="8315"/>
                </a:lnTo>
                <a:lnTo>
                  <a:pt x="1884045" y="0"/>
                </a:lnTo>
              </a:path>
            </a:pathLst>
          </a:custGeom>
          <a:ln w="38100">
            <a:solidFill>
              <a:srgbClr val="1F4E79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291840" y="4526280"/>
            <a:ext cx="2697480" cy="16002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|2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− 4|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у прямой 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отражается часть при 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2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два луча с общим началом 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(2; 0)</a:t>
            </a:r>
            <a:endParaRPr lang="ru-RU" sz="1700" dirty="0"/>
          </a:p>
        </p:txBody>
      </p:sp>
      <p:sp>
        <p:nvSpPr>
          <p:cNvPr id="34" name="Shape 31"/>
          <p:cNvSpPr/>
          <p:nvPr/>
        </p:nvSpPr>
        <p:spPr>
          <a:xfrm>
            <a:off x="6928658" y="1645920"/>
            <a:ext cx="91" cy="4069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7621385" y="1645920"/>
            <a:ext cx="91" cy="4069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8314113" y="1645920"/>
            <a:ext cx="91" cy="4069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9006840" y="1645920"/>
            <a:ext cx="91" cy="4069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9699567" y="1645920"/>
            <a:ext cx="91" cy="4069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10392295" y="1645920"/>
            <a:ext cx="91" cy="4069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11085022" y="1645920"/>
            <a:ext cx="91" cy="4069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720840" y="5513560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6720840" y="5110681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6720840" y="4707802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6720840" y="4304923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6720840" y="3902044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6720840" y="3499164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6720840" y="3096285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6720840" y="2693406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6720840" y="2290527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6720840" y="1887648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6720840" y="3902044"/>
            <a:ext cx="475488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52" name="Shape 49"/>
          <p:cNvSpPr/>
          <p:nvPr/>
        </p:nvSpPr>
        <p:spPr>
          <a:xfrm>
            <a:off x="8314113" y="1463040"/>
            <a:ext cx="91" cy="425196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53" name="Text 50"/>
          <p:cNvSpPr/>
          <p:nvPr/>
        </p:nvSpPr>
        <p:spPr>
          <a:xfrm>
            <a:off x="11173968" y="395690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54" name="Text 51"/>
          <p:cNvSpPr/>
          <p:nvPr/>
        </p:nvSpPr>
        <p:spPr>
          <a:xfrm>
            <a:off x="8304969" y="133502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55" name="Shape 52"/>
          <p:cNvSpPr/>
          <p:nvPr/>
        </p:nvSpPr>
        <p:spPr>
          <a:xfrm>
            <a:off x="7621385" y="3856324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7118465" y="39660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endParaRPr lang="ru-RU" sz="1400" dirty="0"/>
          </a:p>
        </p:txBody>
      </p:sp>
      <p:sp>
        <p:nvSpPr>
          <p:cNvPr id="57" name="Shape 54"/>
          <p:cNvSpPr/>
          <p:nvPr/>
        </p:nvSpPr>
        <p:spPr>
          <a:xfrm>
            <a:off x="9699567" y="3856324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9379527" y="39660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400" dirty="0"/>
          </a:p>
        </p:txBody>
      </p:sp>
      <p:sp>
        <p:nvSpPr>
          <p:cNvPr id="59" name="Shape 56"/>
          <p:cNvSpPr/>
          <p:nvPr/>
        </p:nvSpPr>
        <p:spPr>
          <a:xfrm>
            <a:off x="10392295" y="3856324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10255135" y="39660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400" dirty="0"/>
          </a:p>
        </p:txBody>
      </p:sp>
      <p:sp>
        <p:nvSpPr>
          <p:cNvPr id="61" name="Shape 58"/>
          <p:cNvSpPr/>
          <p:nvPr/>
        </p:nvSpPr>
        <p:spPr>
          <a:xfrm>
            <a:off x="8268393" y="5513560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7582593" y="53764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−4</a:t>
            </a:r>
            <a:endParaRPr lang="ru-RU" sz="1400" dirty="0"/>
          </a:p>
        </p:txBody>
      </p:sp>
      <p:sp>
        <p:nvSpPr>
          <p:cNvPr id="63" name="Shape 60"/>
          <p:cNvSpPr/>
          <p:nvPr/>
        </p:nvSpPr>
        <p:spPr>
          <a:xfrm>
            <a:off x="8268393" y="2290527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7582593" y="2153367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400" dirty="0"/>
          </a:p>
        </p:txBody>
      </p:sp>
      <p:sp>
        <p:nvSpPr>
          <p:cNvPr id="65" name="Text 62"/>
          <p:cNvSpPr/>
          <p:nvPr/>
        </p:nvSpPr>
        <p:spPr>
          <a:xfrm>
            <a:off x="8030649" y="394776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400" dirty="0"/>
          </a:p>
        </p:txBody>
      </p:sp>
      <p:sp>
        <p:nvSpPr>
          <p:cNvPr id="66" name="Shape 63"/>
          <p:cNvSpPr/>
          <p:nvPr/>
        </p:nvSpPr>
        <p:spPr>
          <a:xfrm>
            <a:off x="7621385" y="3902044"/>
            <a:ext cx="2770909" cy="1611517"/>
          </a:xfrm>
          <a:custGeom>
            <a:avLst/>
            <a:gdLst/>
            <a:ahLst/>
            <a:cxnLst/>
            <a:rect l="l" t="t" r="r" b="b"/>
            <a:pathLst>
              <a:path w="2770909" h="1611517">
                <a:moveTo>
                  <a:pt x="0" y="0"/>
                </a:moveTo>
                <a:lnTo>
                  <a:pt x="13855" y="32069"/>
                </a:lnTo>
                <a:lnTo>
                  <a:pt x="27709" y="63816"/>
                </a:lnTo>
                <a:lnTo>
                  <a:pt x="41564" y="95241"/>
                </a:lnTo>
                <a:lnTo>
                  <a:pt x="55418" y="126343"/>
                </a:lnTo>
                <a:lnTo>
                  <a:pt x="69273" y="157123"/>
                </a:lnTo>
                <a:lnTo>
                  <a:pt x="83127" y="187581"/>
                </a:lnTo>
                <a:lnTo>
                  <a:pt x="96982" y="217716"/>
                </a:lnTo>
                <a:lnTo>
                  <a:pt x="110836" y="247529"/>
                </a:lnTo>
                <a:lnTo>
                  <a:pt x="124691" y="277020"/>
                </a:lnTo>
                <a:lnTo>
                  <a:pt x="138545" y="306188"/>
                </a:lnTo>
                <a:lnTo>
                  <a:pt x="152400" y="335034"/>
                </a:lnTo>
                <a:lnTo>
                  <a:pt x="166255" y="363558"/>
                </a:lnTo>
                <a:lnTo>
                  <a:pt x="180109" y="391760"/>
                </a:lnTo>
                <a:lnTo>
                  <a:pt x="193964" y="419639"/>
                </a:lnTo>
                <a:lnTo>
                  <a:pt x="207818" y="447196"/>
                </a:lnTo>
                <a:lnTo>
                  <a:pt x="221673" y="474431"/>
                </a:lnTo>
                <a:lnTo>
                  <a:pt x="235527" y="501343"/>
                </a:lnTo>
                <a:lnTo>
                  <a:pt x="249382" y="527933"/>
                </a:lnTo>
                <a:lnTo>
                  <a:pt x="263236" y="554201"/>
                </a:lnTo>
                <a:lnTo>
                  <a:pt x="277091" y="580146"/>
                </a:lnTo>
                <a:lnTo>
                  <a:pt x="290945" y="605769"/>
                </a:lnTo>
                <a:lnTo>
                  <a:pt x="304800" y="631070"/>
                </a:lnTo>
                <a:lnTo>
                  <a:pt x="318655" y="656049"/>
                </a:lnTo>
                <a:lnTo>
                  <a:pt x="332509" y="680705"/>
                </a:lnTo>
                <a:lnTo>
                  <a:pt x="346364" y="705039"/>
                </a:lnTo>
                <a:lnTo>
                  <a:pt x="360218" y="729050"/>
                </a:lnTo>
                <a:lnTo>
                  <a:pt x="374073" y="752740"/>
                </a:lnTo>
                <a:lnTo>
                  <a:pt x="387927" y="776107"/>
                </a:lnTo>
                <a:lnTo>
                  <a:pt x="401782" y="799151"/>
                </a:lnTo>
                <a:lnTo>
                  <a:pt x="415636" y="821874"/>
                </a:lnTo>
                <a:lnTo>
                  <a:pt x="429491" y="844274"/>
                </a:lnTo>
                <a:lnTo>
                  <a:pt x="443345" y="866351"/>
                </a:lnTo>
                <a:lnTo>
                  <a:pt x="457200" y="888107"/>
                </a:lnTo>
                <a:lnTo>
                  <a:pt x="471055" y="909540"/>
                </a:lnTo>
                <a:lnTo>
                  <a:pt x="484909" y="930651"/>
                </a:lnTo>
                <a:lnTo>
                  <a:pt x="498764" y="951440"/>
                </a:lnTo>
                <a:lnTo>
                  <a:pt x="512618" y="971906"/>
                </a:lnTo>
                <a:lnTo>
                  <a:pt x="526473" y="992050"/>
                </a:lnTo>
                <a:lnTo>
                  <a:pt x="540327" y="1011871"/>
                </a:lnTo>
                <a:lnTo>
                  <a:pt x="554182" y="1031371"/>
                </a:lnTo>
                <a:lnTo>
                  <a:pt x="568036" y="1050548"/>
                </a:lnTo>
                <a:lnTo>
                  <a:pt x="581891" y="1069403"/>
                </a:lnTo>
                <a:lnTo>
                  <a:pt x="595745" y="1087935"/>
                </a:lnTo>
                <a:lnTo>
                  <a:pt x="609600" y="1106145"/>
                </a:lnTo>
                <a:lnTo>
                  <a:pt x="623455" y="1124033"/>
                </a:lnTo>
                <a:lnTo>
                  <a:pt x="637309" y="1141599"/>
                </a:lnTo>
                <a:lnTo>
                  <a:pt x="651164" y="1158842"/>
                </a:lnTo>
                <a:lnTo>
                  <a:pt x="665018" y="1175763"/>
                </a:lnTo>
                <a:lnTo>
                  <a:pt x="678873" y="1192361"/>
                </a:lnTo>
                <a:lnTo>
                  <a:pt x="692727" y="1208638"/>
                </a:lnTo>
                <a:lnTo>
                  <a:pt x="706582" y="1224592"/>
                </a:lnTo>
                <a:lnTo>
                  <a:pt x="720436" y="1240223"/>
                </a:lnTo>
                <a:lnTo>
                  <a:pt x="734291" y="1255533"/>
                </a:lnTo>
                <a:lnTo>
                  <a:pt x="748145" y="1270520"/>
                </a:lnTo>
                <a:lnTo>
                  <a:pt x="762000" y="1285185"/>
                </a:lnTo>
                <a:lnTo>
                  <a:pt x="775855" y="1299527"/>
                </a:lnTo>
                <a:lnTo>
                  <a:pt x="789709" y="1313547"/>
                </a:lnTo>
                <a:lnTo>
                  <a:pt x="803564" y="1327245"/>
                </a:lnTo>
                <a:lnTo>
                  <a:pt x="817418" y="1340621"/>
                </a:lnTo>
                <a:lnTo>
                  <a:pt x="831273" y="1353674"/>
                </a:lnTo>
                <a:lnTo>
                  <a:pt x="845127" y="1366405"/>
                </a:lnTo>
                <a:lnTo>
                  <a:pt x="858982" y="1378814"/>
                </a:lnTo>
                <a:lnTo>
                  <a:pt x="872836" y="1390900"/>
                </a:lnTo>
                <a:lnTo>
                  <a:pt x="886691" y="1402664"/>
                </a:lnTo>
                <a:lnTo>
                  <a:pt x="900545" y="1414106"/>
                </a:lnTo>
                <a:lnTo>
                  <a:pt x="914400" y="1425225"/>
                </a:lnTo>
                <a:lnTo>
                  <a:pt x="928255" y="1436023"/>
                </a:lnTo>
                <a:lnTo>
                  <a:pt x="942109" y="1446498"/>
                </a:lnTo>
                <a:lnTo>
                  <a:pt x="955964" y="1456650"/>
                </a:lnTo>
                <a:lnTo>
                  <a:pt x="969818" y="1466480"/>
                </a:lnTo>
                <a:lnTo>
                  <a:pt x="983673" y="1475988"/>
                </a:lnTo>
                <a:lnTo>
                  <a:pt x="997527" y="1485174"/>
                </a:lnTo>
                <a:lnTo>
                  <a:pt x="1011382" y="1494037"/>
                </a:lnTo>
                <a:lnTo>
                  <a:pt x="1025236" y="1502578"/>
                </a:lnTo>
                <a:lnTo>
                  <a:pt x="1039091" y="1510797"/>
                </a:lnTo>
                <a:lnTo>
                  <a:pt x="1052945" y="1518693"/>
                </a:lnTo>
                <a:lnTo>
                  <a:pt x="1066800" y="1526268"/>
                </a:lnTo>
                <a:lnTo>
                  <a:pt x="1080655" y="1533519"/>
                </a:lnTo>
                <a:lnTo>
                  <a:pt x="1094509" y="1540449"/>
                </a:lnTo>
                <a:lnTo>
                  <a:pt x="1108364" y="1547056"/>
                </a:lnTo>
                <a:lnTo>
                  <a:pt x="1122218" y="1553341"/>
                </a:lnTo>
                <a:lnTo>
                  <a:pt x="1136073" y="1559304"/>
                </a:lnTo>
                <a:lnTo>
                  <a:pt x="1149927" y="1564944"/>
                </a:lnTo>
                <a:lnTo>
                  <a:pt x="1163782" y="1570262"/>
                </a:lnTo>
                <a:lnTo>
                  <a:pt x="1177636" y="1575258"/>
                </a:lnTo>
                <a:lnTo>
                  <a:pt x="1191491" y="1579931"/>
                </a:lnTo>
                <a:lnTo>
                  <a:pt x="1205345" y="1584282"/>
                </a:lnTo>
                <a:lnTo>
                  <a:pt x="1219200" y="1588311"/>
                </a:lnTo>
                <a:lnTo>
                  <a:pt x="1233055" y="1592017"/>
                </a:lnTo>
                <a:lnTo>
                  <a:pt x="1246909" y="1595402"/>
                </a:lnTo>
                <a:lnTo>
                  <a:pt x="1260764" y="1598464"/>
                </a:lnTo>
                <a:lnTo>
                  <a:pt x="1274618" y="1601203"/>
                </a:lnTo>
                <a:lnTo>
                  <a:pt x="1288473" y="1603620"/>
                </a:lnTo>
                <a:lnTo>
                  <a:pt x="1302327" y="1605715"/>
                </a:lnTo>
                <a:lnTo>
                  <a:pt x="1316182" y="1607488"/>
                </a:lnTo>
                <a:lnTo>
                  <a:pt x="1330036" y="1608938"/>
                </a:lnTo>
                <a:lnTo>
                  <a:pt x="1343891" y="1610066"/>
                </a:lnTo>
                <a:lnTo>
                  <a:pt x="1357745" y="1610872"/>
                </a:lnTo>
                <a:lnTo>
                  <a:pt x="1371600" y="1611356"/>
                </a:lnTo>
                <a:lnTo>
                  <a:pt x="1385455" y="1611517"/>
                </a:lnTo>
                <a:lnTo>
                  <a:pt x="1399309" y="1611356"/>
                </a:lnTo>
                <a:lnTo>
                  <a:pt x="1413164" y="1610872"/>
                </a:lnTo>
                <a:lnTo>
                  <a:pt x="1427018" y="1610066"/>
                </a:lnTo>
                <a:lnTo>
                  <a:pt x="1440873" y="1608938"/>
                </a:lnTo>
                <a:lnTo>
                  <a:pt x="1454727" y="1607488"/>
                </a:lnTo>
                <a:lnTo>
                  <a:pt x="1468582" y="1605715"/>
                </a:lnTo>
                <a:lnTo>
                  <a:pt x="1482436" y="1603620"/>
                </a:lnTo>
                <a:lnTo>
                  <a:pt x="1496291" y="1601203"/>
                </a:lnTo>
                <a:lnTo>
                  <a:pt x="1510145" y="1598464"/>
                </a:lnTo>
                <a:lnTo>
                  <a:pt x="1524000" y="1595402"/>
                </a:lnTo>
                <a:lnTo>
                  <a:pt x="1537855" y="1592017"/>
                </a:lnTo>
                <a:lnTo>
                  <a:pt x="1551709" y="1588311"/>
                </a:lnTo>
                <a:lnTo>
                  <a:pt x="1565564" y="1584282"/>
                </a:lnTo>
                <a:lnTo>
                  <a:pt x="1579418" y="1579931"/>
                </a:lnTo>
                <a:lnTo>
                  <a:pt x="1593273" y="1575258"/>
                </a:lnTo>
                <a:lnTo>
                  <a:pt x="1607127" y="1570262"/>
                </a:lnTo>
                <a:lnTo>
                  <a:pt x="1620982" y="1564944"/>
                </a:lnTo>
                <a:lnTo>
                  <a:pt x="1634836" y="1559304"/>
                </a:lnTo>
                <a:lnTo>
                  <a:pt x="1648691" y="1553341"/>
                </a:lnTo>
                <a:lnTo>
                  <a:pt x="1662545" y="1547056"/>
                </a:lnTo>
                <a:lnTo>
                  <a:pt x="1676400" y="1540449"/>
                </a:lnTo>
                <a:lnTo>
                  <a:pt x="1690255" y="1533519"/>
                </a:lnTo>
                <a:lnTo>
                  <a:pt x="1704109" y="1526268"/>
                </a:lnTo>
                <a:lnTo>
                  <a:pt x="1717964" y="1518693"/>
                </a:lnTo>
                <a:lnTo>
                  <a:pt x="1731818" y="1510797"/>
                </a:lnTo>
                <a:lnTo>
                  <a:pt x="1745673" y="1502578"/>
                </a:lnTo>
                <a:lnTo>
                  <a:pt x="1759527" y="1494037"/>
                </a:lnTo>
                <a:lnTo>
                  <a:pt x="1773382" y="1485174"/>
                </a:lnTo>
                <a:lnTo>
                  <a:pt x="1787236" y="1475988"/>
                </a:lnTo>
                <a:lnTo>
                  <a:pt x="1801091" y="1466480"/>
                </a:lnTo>
                <a:lnTo>
                  <a:pt x="1814945" y="1456650"/>
                </a:lnTo>
                <a:lnTo>
                  <a:pt x="1828800" y="1446498"/>
                </a:lnTo>
                <a:lnTo>
                  <a:pt x="1842655" y="1436023"/>
                </a:lnTo>
                <a:lnTo>
                  <a:pt x="1856509" y="1425225"/>
                </a:lnTo>
                <a:lnTo>
                  <a:pt x="1870364" y="1414106"/>
                </a:lnTo>
                <a:lnTo>
                  <a:pt x="1884218" y="1402664"/>
                </a:lnTo>
                <a:lnTo>
                  <a:pt x="1898073" y="1390900"/>
                </a:lnTo>
                <a:lnTo>
                  <a:pt x="1911927" y="1378814"/>
                </a:lnTo>
                <a:lnTo>
                  <a:pt x="1925782" y="1366405"/>
                </a:lnTo>
                <a:lnTo>
                  <a:pt x="1939636" y="1353674"/>
                </a:lnTo>
                <a:lnTo>
                  <a:pt x="1953491" y="1340621"/>
                </a:lnTo>
                <a:lnTo>
                  <a:pt x="1967345" y="1327245"/>
                </a:lnTo>
                <a:lnTo>
                  <a:pt x="1981200" y="1313547"/>
                </a:lnTo>
                <a:lnTo>
                  <a:pt x="1995055" y="1299527"/>
                </a:lnTo>
                <a:lnTo>
                  <a:pt x="2008909" y="1285185"/>
                </a:lnTo>
                <a:lnTo>
                  <a:pt x="2022764" y="1270520"/>
                </a:lnTo>
                <a:lnTo>
                  <a:pt x="2036618" y="1255533"/>
                </a:lnTo>
                <a:lnTo>
                  <a:pt x="2050473" y="1240223"/>
                </a:lnTo>
                <a:lnTo>
                  <a:pt x="2064327" y="1224592"/>
                </a:lnTo>
                <a:lnTo>
                  <a:pt x="2078182" y="1208638"/>
                </a:lnTo>
                <a:lnTo>
                  <a:pt x="2092036" y="1192361"/>
                </a:lnTo>
                <a:lnTo>
                  <a:pt x="2105891" y="1175763"/>
                </a:lnTo>
                <a:lnTo>
                  <a:pt x="2119745" y="1158842"/>
                </a:lnTo>
                <a:lnTo>
                  <a:pt x="2133600" y="1141599"/>
                </a:lnTo>
                <a:lnTo>
                  <a:pt x="2147455" y="1124033"/>
                </a:lnTo>
                <a:lnTo>
                  <a:pt x="2161309" y="1106145"/>
                </a:lnTo>
                <a:lnTo>
                  <a:pt x="2175164" y="1087935"/>
                </a:lnTo>
                <a:lnTo>
                  <a:pt x="2189018" y="1069403"/>
                </a:lnTo>
                <a:lnTo>
                  <a:pt x="2202873" y="1050548"/>
                </a:lnTo>
                <a:lnTo>
                  <a:pt x="2216727" y="1031371"/>
                </a:lnTo>
                <a:lnTo>
                  <a:pt x="2230582" y="1011871"/>
                </a:lnTo>
                <a:lnTo>
                  <a:pt x="2244436" y="992050"/>
                </a:lnTo>
                <a:lnTo>
                  <a:pt x="2258291" y="971906"/>
                </a:lnTo>
                <a:lnTo>
                  <a:pt x="2272145" y="951440"/>
                </a:lnTo>
                <a:lnTo>
                  <a:pt x="2286000" y="930651"/>
                </a:lnTo>
                <a:lnTo>
                  <a:pt x="2299855" y="909540"/>
                </a:lnTo>
                <a:lnTo>
                  <a:pt x="2313709" y="888107"/>
                </a:lnTo>
                <a:lnTo>
                  <a:pt x="2327564" y="866351"/>
                </a:lnTo>
                <a:lnTo>
                  <a:pt x="2341418" y="844274"/>
                </a:lnTo>
                <a:lnTo>
                  <a:pt x="2355273" y="821874"/>
                </a:lnTo>
                <a:lnTo>
                  <a:pt x="2369127" y="799151"/>
                </a:lnTo>
                <a:lnTo>
                  <a:pt x="2382982" y="776107"/>
                </a:lnTo>
                <a:lnTo>
                  <a:pt x="2396836" y="752740"/>
                </a:lnTo>
                <a:lnTo>
                  <a:pt x="2410691" y="729050"/>
                </a:lnTo>
                <a:lnTo>
                  <a:pt x="2424545" y="705039"/>
                </a:lnTo>
                <a:lnTo>
                  <a:pt x="2438400" y="680705"/>
                </a:lnTo>
                <a:lnTo>
                  <a:pt x="2452255" y="656049"/>
                </a:lnTo>
                <a:lnTo>
                  <a:pt x="2466109" y="631070"/>
                </a:lnTo>
                <a:lnTo>
                  <a:pt x="2479964" y="605769"/>
                </a:lnTo>
                <a:lnTo>
                  <a:pt x="2493818" y="580146"/>
                </a:lnTo>
                <a:lnTo>
                  <a:pt x="2507673" y="554201"/>
                </a:lnTo>
                <a:lnTo>
                  <a:pt x="2521527" y="527933"/>
                </a:lnTo>
                <a:lnTo>
                  <a:pt x="2535382" y="501343"/>
                </a:lnTo>
                <a:lnTo>
                  <a:pt x="2549236" y="474431"/>
                </a:lnTo>
                <a:lnTo>
                  <a:pt x="2563091" y="447196"/>
                </a:lnTo>
                <a:lnTo>
                  <a:pt x="2576945" y="419639"/>
                </a:lnTo>
                <a:lnTo>
                  <a:pt x="2590800" y="391760"/>
                </a:lnTo>
                <a:lnTo>
                  <a:pt x="2604655" y="363558"/>
                </a:lnTo>
                <a:lnTo>
                  <a:pt x="2618509" y="335034"/>
                </a:lnTo>
                <a:lnTo>
                  <a:pt x="2632364" y="306188"/>
                </a:lnTo>
                <a:lnTo>
                  <a:pt x="2646218" y="277020"/>
                </a:lnTo>
                <a:lnTo>
                  <a:pt x="2660073" y="247529"/>
                </a:lnTo>
                <a:lnTo>
                  <a:pt x="2673927" y="217716"/>
                </a:lnTo>
                <a:lnTo>
                  <a:pt x="2687782" y="187581"/>
                </a:lnTo>
                <a:lnTo>
                  <a:pt x="2701636" y="157123"/>
                </a:lnTo>
                <a:lnTo>
                  <a:pt x="2715491" y="126343"/>
                </a:lnTo>
                <a:lnTo>
                  <a:pt x="2729345" y="95241"/>
                </a:lnTo>
                <a:lnTo>
                  <a:pt x="2743200" y="63816"/>
                </a:lnTo>
                <a:lnTo>
                  <a:pt x="2757055" y="32069"/>
                </a:lnTo>
                <a:lnTo>
                  <a:pt x="2770909" y="0"/>
                </a:lnTo>
              </a:path>
            </a:pathLst>
          </a:custGeom>
          <a:ln w="22225">
            <a:solidFill>
              <a:srgbClr val="6A7682"/>
            </a:solidFill>
            <a:prstDash val="dash"/>
          </a:ln>
        </p:spPr>
      </p:sp>
      <p:sp>
        <p:nvSpPr>
          <p:cNvPr id="67" name="Shape 64"/>
          <p:cNvSpPr/>
          <p:nvPr/>
        </p:nvSpPr>
        <p:spPr>
          <a:xfrm>
            <a:off x="9006840" y="2403333"/>
            <a:ext cx="91" cy="3009508"/>
          </a:xfrm>
          <a:prstGeom prst="line">
            <a:avLst/>
          </a:prstGeom>
          <a:noFill/>
          <a:ln w="19050">
            <a:solidFill>
              <a:srgbClr val="D9711C"/>
            </a:solidFill>
            <a:prstDash val="dash"/>
            <a:headEnd type="triangle"/>
          </a:ln>
        </p:spPr>
      </p:sp>
      <p:sp>
        <p:nvSpPr>
          <p:cNvPr id="68" name="Shape 65"/>
          <p:cNvSpPr/>
          <p:nvPr/>
        </p:nvSpPr>
        <p:spPr>
          <a:xfrm>
            <a:off x="6860515" y="1645920"/>
            <a:ext cx="4292650" cy="2256124"/>
          </a:xfrm>
          <a:custGeom>
            <a:avLst/>
            <a:gdLst/>
            <a:ahLst/>
            <a:cxnLst/>
            <a:rect l="l" t="t" r="r" b="b"/>
            <a:pathLst>
              <a:path w="4292650" h="2256124">
                <a:moveTo>
                  <a:pt x="0" y="0"/>
                </a:moveTo>
                <a:lnTo>
                  <a:pt x="20345" y="73017"/>
                </a:lnTo>
                <a:lnTo>
                  <a:pt x="43205" y="154183"/>
                </a:lnTo>
                <a:lnTo>
                  <a:pt x="66065" y="234472"/>
                </a:lnTo>
                <a:lnTo>
                  <a:pt x="88925" y="313883"/>
                </a:lnTo>
                <a:lnTo>
                  <a:pt x="111785" y="392417"/>
                </a:lnTo>
                <a:lnTo>
                  <a:pt x="134645" y="470073"/>
                </a:lnTo>
                <a:lnTo>
                  <a:pt x="157505" y="546852"/>
                </a:lnTo>
                <a:lnTo>
                  <a:pt x="180365" y="622753"/>
                </a:lnTo>
                <a:lnTo>
                  <a:pt x="203225" y="697777"/>
                </a:lnTo>
                <a:lnTo>
                  <a:pt x="226085" y="771923"/>
                </a:lnTo>
                <a:lnTo>
                  <a:pt x="248945" y="845192"/>
                </a:lnTo>
                <a:lnTo>
                  <a:pt x="271805" y="917583"/>
                </a:lnTo>
                <a:lnTo>
                  <a:pt x="294665" y="989097"/>
                </a:lnTo>
                <a:lnTo>
                  <a:pt x="317525" y="1059733"/>
                </a:lnTo>
                <a:lnTo>
                  <a:pt x="340385" y="1129492"/>
                </a:lnTo>
                <a:lnTo>
                  <a:pt x="363245" y="1198374"/>
                </a:lnTo>
                <a:lnTo>
                  <a:pt x="386105" y="1266378"/>
                </a:lnTo>
                <a:lnTo>
                  <a:pt x="408965" y="1333504"/>
                </a:lnTo>
                <a:lnTo>
                  <a:pt x="431825" y="1399753"/>
                </a:lnTo>
                <a:lnTo>
                  <a:pt x="454685" y="1465125"/>
                </a:lnTo>
                <a:lnTo>
                  <a:pt x="477545" y="1529619"/>
                </a:lnTo>
                <a:lnTo>
                  <a:pt x="500405" y="1593236"/>
                </a:lnTo>
                <a:lnTo>
                  <a:pt x="523265" y="1655975"/>
                </a:lnTo>
                <a:lnTo>
                  <a:pt x="546125" y="1717837"/>
                </a:lnTo>
                <a:lnTo>
                  <a:pt x="568985" y="1778821"/>
                </a:lnTo>
                <a:lnTo>
                  <a:pt x="591845" y="1838928"/>
                </a:lnTo>
                <a:lnTo>
                  <a:pt x="614705" y="1898157"/>
                </a:lnTo>
                <a:lnTo>
                  <a:pt x="637565" y="1956509"/>
                </a:lnTo>
                <a:lnTo>
                  <a:pt x="660425" y="2013983"/>
                </a:lnTo>
                <a:lnTo>
                  <a:pt x="683285" y="2070580"/>
                </a:lnTo>
                <a:lnTo>
                  <a:pt x="706145" y="2126299"/>
                </a:lnTo>
                <a:lnTo>
                  <a:pt x="729005" y="2181141"/>
                </a:lnTo>
                <a:lnTo>
                  <a:pt x="751865" y="2235106"/>
                </a:lnTo>
                <a:lnTo>
                  <a:pt x="760870" y="2256124"/>
                </a:lnTo>
                <a:lnTo>
                  <a:pt x="774725" y="2224054"/>
                </a:lnTo>
                <a:lnTo>
                  <a:pt x="797585" y="2171845"/>
                </a:lnTo>
                <a:lnTo>
                  <a:pt x="820445" y="2120513"/>
                </a:lnTo>
                <a:lnTo>
                  <a:pt x="843305" y="2070058"/>
                </a:lnTo>
                <a:lnTo>
                  <a:pt x="866165" y="2020481"/>
                </a:lnTo>
                <a:lnTo>
                  <a:pt x="889025" y="1971781"/>
                </a:lnTo>
                <a:lnTo>
                  <a:pt x="911885" y="1923959"/>
                </a:lnTo>
                <a:lnTo>
                  <a:pt x="934745" y="1877015"/>
                </a:lnTo>
                <a:lnTo>
                  <a:pt x="957605" y="1830947"/>
                </a:lnTo>
                <a:lnTo>
                  <a:pt x="980465" y="1785758"/>
                </a:lnTo>
                <a:lnTo>
                  <a:pt x="1003325" y="1741445"/>
                </a:lnTo>
                <a:lnTo>
                  <a:pt x="1026185" y="1698011"/>
                </a:lnTo>
                <a:lnTo>
                  <a:pt x="1049045" y="1655453"/>
                </a:lnTo>
                <a:lnTo>
                  <a:pt x="1071905" y="1613773"/>
                </a:lnTo>
                <a:lnTo>
                  <a:pt x="1094765" y="1572971"/>
                </a:lnTo>
                <a:lnTo>
                  <a:pt x="1117625" y="1533046"/>
                </a:lnTo>
                <a:lnTo>
                  <a:pt x="1140485" y="1493999"/>
                </a:lnTo>
                <a:lnTo>
                  <a:pt x="1163345" y="1455829"/>
                </a:lnTo>
                <a:lnTo>
                  <a:pt x="1186205" y="1418536"/>
                </a:lnTo>
                <a:lnTo>
                  <a:pt x="1209065" y="1382121"/>
                </a:lnTo>
                <a:lnTo>
                  <a:pt x="1231925" y="1346583"/>
                </a:lnTo>
                <a:lnTo>
                  <a:pt x="1254785" y="1311923"/>
                </a:lnTo>
                <a:lnTo>
                  <a:pt x="1277645" y="1278141"/>
                </a:lnTo>
                <a:lnTo>
                  <a:pt x="1300505" y="1245236"/>
                </a:lnTo>
                <a:lnTo>
                  <a:pt x="1323365" y="1213208"/>
                </a:lnTo>
                <a:lnTo>
                  <a:pt x="1346225" y="1182058"/>
                </a:lnTo>
                <a:lnTo>
                  <a:pt x="1369085" y="1151785"/>
                </a:lnTo>
                <a:lnTo>
                  <a:pt x="1391945" y="1122390"/>
                </a:lnTo>
                <a:lnTo>
                  <a:pt x="1414805" y="1093872"/>
                </a:lnTo>
                <a:lnTo>
                  <a:pt x="1437665" y="1066232"/>
                </a:lnTo>
                <a:lnTo>
                  <a:pt x="1460525" y="1039469"/>
                </a:lnTo>
                <a:lnTo>
                  <a:pt x="1483385" y="1013583"/>
                </a:lnTo>
                <a:lnTo>
                  <a:pt x="1506245" y="988575"/>
                </a:lnTo>
                <a:lnTo>
                  <a:pt x="1529105" y="964445"/>
                </a:lnTo>
                <a:lnTo>
                  <a:pt x="1551965" y="941192"/>
                </a:lnTo>
                <a:lnTo>
                  <a:pt x="1574825" y="918816"/>
                </a:lnTo>
                <a:lnTo>
                  <a:pt x="1597685" y="897318"/>
                </a:lnTo>
                <a:lnTo>
                  <a:pt x="1620545" y="876698"/>
                </a:lnTo>
                <a:lnTo>
                  <a:pt x="1643405" y="856955"/>
                </a:lnTo>
                <a:lnTo>
                  <a:pt x="1666265" y="838089"/>
                </a:lnTo>
                <a:lnTo>
                  <a:pt x="1689125" y="820101"/>
                </a:lnTo>
                <a:lnTo>
                  <a:pt x="1711985" y="802990"/>
                </a:lnTo>
                <a:lnTo>
                  <a:pt x="1734845" y="786757"/>
                </a:lnTo>
                <a:lnTo>
                  <a:pt x="1757705" y="771401"/>
                </a:lnTo>
                <a:lnTo>
                  <a:pt x="1780565" y="756923"/>
                </a:lnTo>
                <a:lnTo>
                  <a:pt x="1803425" y="743322"/>
                </a:lnTo>
                <a:lnTo>
                  <a:pt x="1826285" y="730599"/>
                </a:lnTo>
                <a:lnTo>
                  <a:pt x="1849145" y="718753"/>
                </a:lnTo>
                <a:lnTo>
                  <a:pt x="1872005" y="707785"/>
                </a:lnTo>
                <a:lnTo>
                  <a:pt x="1894865" y="697694"/>
                </a:lnTo>
                <a:lnTo>
                  <a:pt x="1917725" y="688480"/>
                </a:lnTo>
                <a:lnTo>
                  <a:pt x="1940585" y="680144"/>
                </a:lnTo>
                <a:lnTo>
                  <a:pt x="1963445" y="672686"/>
                </a:lnTo>
                <a:lnTo>
                  <a:pt x="1986305" y="666105"/>
                </a:lnTo>
                <a:lnTo>
                  <a:pt x="2009165" y="660401"/>
                </a:lnTo>
                <a:lnTo>
                  <a:pt x="2032025" y="655575"/>
                </a:lnTo>
                <a:lnTo>
                  <a:pt x="2054885" y="651626"/>
                </a:lnTo>
                <a:lnTo>
                  <a:pt x="2077745" y="648555"/>
                </a:lnTo>
                <a:lnTo>
                  <a:pt x="2100605" y="646362"/>
                </a:lnTo>
                <a:lnTo>
                  <a:pt x="2123465" y="645045"/>
                </a:lnTo>
                <a:lnTo>
                  <a:pt x="2146325" y="644607"/>
                </a:lnTo>
                <a:lnTo>
                  <a:pt x="2169185" y="645045"/>
                </a:lnTo>
                <a:lnTo>
                  <a:pt x="2192045" y="646362"/>
                </a:lnTo>
                <a:lnTo>
                  <a:pt x="2214905" y="648555"/>
                </a:lnTo>
                <a:lnTo>
                  <a:pt x="2237765" y="651626"/>
                </a:lnTo>
                <a:lnTo>
                  <a:pt x="2260625" y="655575"/>
                </a:lnTo>
                <a:lnTo>
                  <a:pt x="2283485" y="660401"/>
                </a:lnTo>
                <a:lnTo>
                  <a:pt x="2306345" y="666105"/>
                </a:lnTo>
                <a:lnTo>
                  <a:pt x="2329205" y="672686"/>
                </a:lnTo>
                <a:lnTo>
                  <a:pt x="2352065" y="680144"/>
                </a:lnTo>
                <a:lnTo>
                  <a:pt x="2374925" y="688480"/>
                </a:lnTo>
                <a:lnTo>
                  <a:pt x="2397785" y="697694"/>
                </a:lnTo>
                <a:lnTo>
                  <a:pt x="2420645" y="707785"/>
                </a:lnTo>
                <a:lnTo>
                  <a:pt x="2443505" y="718753"/>
                </a:lnTo>
                <a:lnTo>
                  <a:pt x="2466365" y="730599"/>
                </a:lnTo>
                <a:lnTo>
                  <a:pt x="2489225" y="743322"/>
                </a:lnTo>
                <a:lnTo>
                  <a:pt x="2512085" y="756923"/>
                </a:lnTo>
                <a:lnTo>
                  <a:pt x="2534945" y="771401"/>
                </a:lnTo>
                <a:lnTo>
                  <a:pt x="2557805" y="786757"/>
                </a:lnTo>
                <a:lnTo>
                  <a:pt x="2580665" y="802990"/>
                </a:lnTo>
                <a:lnTo>
                  <a:pt x="2603525" y="820101"/>
                </a:lnTo>
                <a:lnTo>
                  <a:pt x="2626385" y="838089"/>
                </a:lnTo>
                <a:lnTo>
                  <a:pt x="2649245" y="856955"/>
                </a:lnTo>
                <a:lnTo>
                  <a:pt x="2672105" y="876698"/>
                </a:lnTo>
                <a:lnTo>
                  <a:pt x="2694965" y="897318"/>
                </a:lnTo>
                <a:lnTo>
                  <a:pt x="2717825" y="918816"/>
                </a:lnTo>
                <a:lnTo>
                  <a:pt x="2740685" y="941192"/>
                </a:lnTo>
                <a:lnTo>
                  <a:pt x="2763545" y="964445"/>
                </a:lnTo>
                <a:lnTo>
                  <a:pt x="2786405" y="988575"/>
                </a:lnTo>
                <a:lnTo>
                  <a:pt x="2809265" y="1013583"/>
                </a:lnTo>
                <a:lnTo>
                  <a:pt x="2832125" y="1039469"/>
                </a:lnTo>
                <a:lnTo>
                  <a:pt x="2854985" y="1066232"/>
                </a:lnTo>
                <a:lnTo>
                  <a:pt x="2877845" y="1093872"/>
                </a:lnTo>
                <a:lnTo>
                  <a:pt x="2900705" y="1122390"/>
                </a:lnTo>
                <a:lnTo>
                  <a:pt x="2923565" y="1151785"/>
                </a:lnTo>
                <a:lnTo>
                  <a:pt x="2946425" y="1182058"/>
                </a:lnTo>
                <a:lnTo>
                  <a:pt x="2969285" y="1213208"/>
                </a:lnTo>
                <a:lnTo>
                  <a:pt x="2992145" y="1245236"/>
                </a:lnTo>
                <a:lnTo>
                  <a:pt x="3015005" y="1278141"/>
                </a:lnTo>
                <a:lnTo>
                  <a:pt x="3037865" y="1311923"/>
                </a:lnTo>
                <a:lnTo>
                  <a:pt x="3060725" y="1346583"/>
                </a:lnTo>
                <a:lnTo>
                  <a:pt x="3083585" y="1382121"/>
                </a:lnTo>
                <a:lnTo>
                  <a:pt x="3106445" y="1418536"/>
                </a:lnTo>
                <a:lnTo>
                  <a:pt x="3129305" y="1455829"/>
                </a:lnTo>
                <a:lnTo>
                  <a:pt x="3152165" y="1493999"/>
                </a:lnTo>
                <a:lnTo>
                  <a:pt x="3175025" y="1533046"/>
                </a:lnTo>
                <a:lnTo>
                  <a:pt x="3197885" y="1572971"/>
                </a:lnTo>
                <a:lnTo>
                  <a:pt x="3220745" y="1613773"/>
                </a:lnTo>
                <a:lnTo>
                  <a:pt x="3243605" y="1655453"/>
                </a:lnTo>
                <a:lnTo>
                  <a:pt x="3266465" y="1698011"/>
                </a:lnTo>
                <a:lnTo>
                  <a:pt x="3289325" y="1741445"/>
                </a:lnTo>
                <a:lnTo>
                  <a:pt x="3312185" y="1785758"/>
                </a:lnTo>
                <a:lnTo>
                  <a:pt x="3335045" y="1830947"/>
                </a:lnTo>
                <a:lnTo>
                  <a:pt x="3357905" y="1877015"/>
                </a:lnTo>
                <a:lnTo>
                  <a:pt x="3380765" y="1923959"/>
                </a:lnTo>
                <a:lnTo>
                  <a:pt x="3403625" y="1971781"/>
                </a:lnTo>
                <a:lnTo>
                  <a:pt x="3426485" y="2020481"/>
                </a:lnTo>
                <a:lnTo>
                  <a:pt x="3449345" y="2070058"/>
                </a:lnTo>
                <a:lnTo>
                  <a:pt x="3472205" y="2120513"/>
                </a:lnTo>
                <a:lnTo>
                  <a:pt x="3495065" y="2171845"/>
                </a:lnTo>
                <a:lnTo>
                  <a:pt x="3517925" y="2224054"/>
                </a:lnTo>
                <a:lnTo>
                  <a:pt x="3531780" y="2256124"/>
                </a:lnTo>
                <a:lnTo>
                  <a:pt x="3540785" y="2235106"/>
                </a:lnTo>
                <a:lnTo>
                  <a:pt x="3563645" y="2181141"/>
                </a:lnTo>
                <a:lnTo>
                  <a:pt x="3586505" y="2126299"/>
                </a:lnTo>
                <a:lnTo>
                  <a:pt x="3609365" y="2070580"/>
                </a:lnTo>
                <a:lnTo>
                  <a:pt x="3632225" y="2013983"/>
                </a:lnTo>
                <a:lnTo>
                  <a:pt x="3655085" y="1956509"/>
                </a:lnTo>
                <a:lnTo>
                  <a:pt x="3677945" y="1898157"/>
                </a:lnTo>
                <a:lnTo>
                  <a:pt x="3700805" y="1838928"/>
                </a:lnTo>
                <a:lnTo>
                  <a:pt x="3723665" y="1778821"/>
                </a:lnTo>
                <a:lnTo>
                  <a:pt x="3746525" y="1717837"/>
                </a:lnTo>
                <a:lnTo>
                  <a:pt x="3769385" y="1655975"/>
                </a:lnTo>
                <a:lnTo>
                  <a:pt x="3792245" y="1593236"/>
                </a:lnTo>
                <a:lnTo>
                  <a:pt x="3815105" y="1529619"/>
                </a:lnTo>
                <a:lnTo>
                  <a:pt x="3837965" y="1465125"/>
                </a:lnTo>
                <a:lnTo>
                  <a:pt x="3860825" y="1399753"/>
                </a:lnTo>
                <a:lnTo>
                  <a:pt x="3883685" y="1333504"/>
                </a:lnTo>
                <a:lnTo>
                  <a:pt x="3906545" y="1266378"/>
                </a:lnTo>
                <a:lnTo>
                  <a:pt x="3929405" y="1198374"/>
                </a:lnTo>
                <a:lnTo>
                  <a:pt x="3952265" y="1129492"/>
                </a:lnTo>
                <a:lnTo>
                  <a:pt x="3975125" y="1059733"/>
                </a:lnTo>
                <a:lnTo>
                  <a:pt x="3997985" y="989097"/>
                </a:lnTo>
                <a:lnTo>
                  <a:pt x="4020845" y="917583"/>
                </a:lnTo>
                <a:lnTo>
                  <a:pt x="4043705" y="845192"/>
                </a:lnTo>
                <a:lnTo>
                  <a:pt x="4066565" y="771923"/>
                </a:lnTo>
                <a:lnTo>
                  <a:pt x="4089425" y="697777"/>
                </a:lnTo>
                <a:lnTo>
                  <a:pt x="4112285" y="622753"/>
                </a:lnTo>
                <a:lnTo>
                  <a:pt x="4135145" y="546852"/>
                </a:lnTo>
                <a:lnTo>
                  <a:pt x="4158005" y="470073"/>
                </a:lnTo>
                <a:lnTo>
                  <a:pt x="4180865" y="392417"/>
                </a:lnTo>
                <a:lnTo>
                  <a:pt x="4203725" y="313883"/>
                </a:lnTo>
                <a:lnTo>
                  <a:pt x="4226585" y="234472"/>
                </a:lnTo>
                <a:lnTo>
                  <a:pt x="4249445" y="154183"/>
                </a:lnTo>
                <a:lnTo>
                  <a:pt x="4272305" y="73017"/>
                </a:lnTo>
                <a:lnTo>
                  <a:pt x="4292650" y="0"/>
                </a:lnTo>
              </a:path>
            </a:pathLst>
          </a:custGeom>
          <a:ln w="44450">
            <a:solidFill>
              <a:srgbClr val="1F4E79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8942832" y="5449552"/>
            <a:ext cx="128016" cy="12801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A7682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8933688" y="2217375"/>
            <a:ext cx="146304" cy="146304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9070848" y="1924767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(1; 4)</a:t>
            </a:r>
            <a:endParaRPr lang="ru-RU" sz="1600" dirty="0"/>
          </a:p>
        </p:txBody>
      </p:sp>
      <p:sp>
        <p:nvSpPr>
          <p:cNvPr id="72" name="Text 69"/>
          <p:cNvSpPr/>
          <p:nvPr/>
        </p:nvSpPr>
        <p:spPr>
          <a:xfrm>
            <a:off x="9079992" y="53764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(1; −4)</a:t>
            </a:r>
            <a:endParaRPr lang="ru-RU" sz="1600" dirty="0"/>
          </a:p>
        </p:txBody>
      </p:sp>
      <p:sp>
        <p:nvSpPr>
          <p:cNvPr id="73" name="Text 70"/>
          <p:cNvSpPr/>
          <p:nvPr/>
        </p:nvSpPr>
        <p:spPr>
          <a:xfrm>
            <a:off x="9173095" y="3316284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«горка»</a:t>
            </a:r>
            <a:endParaRPr lang="ru-RU" sz="1400" dirty="0"/>
          </a:p>
        </p:txBody>
      </p:sp>
      <p:sp>
        <p:nvSpPr>
          <p:cNvPr id="74" name="Text 71"/>
          <p:cNvSpPr/>
          <p:nvPr/>
        </p:nvSpPr>
        <p:spPr>
          <a:xfrm>
            <a:off x="9691255" y="468607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baseline="3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− 3</a:t>
            </a:r>
            <a:endParaRPr lang="ru-RU" sz="1500" dirty="0"/>
          </a:p>
        </p:txBody>
      </p:sp>
      <p:sp>
        <p:nvSpPr>
          <p:cNvPr id="75" name="Text 72"/>
          <p:cNvSpPr/>
          <p:nvPr/>
        </p:nvSpPr>
        <p:spPr>
          <a:xfrm>
            <a:off x="6720840" y="5806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18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="1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</a:t>
            </a:r>
            <a:r>
              <a:rPr lang="ru-RU" sz="18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− 3|</a:t>
            </a:r>
            <a:endParaRPr lang="ru-RU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3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3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(|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3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|)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63040"/>
            <a:ext cx="5394960" cy="16002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|−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= |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поэтому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(|−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|)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(|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функция чётная, график симметричен относительно оси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9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и график совпадает с графиком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ru-RU" sz="1900" dirty="0"/>
          </a:p>
        </p:txBody>
      </p:sp>
      <p:sp>
        <p:nvSpPr>
          <p:cNvPr id="10" name="Shape 7"/>
          <p:cNvSpPr/>
          <p:nvPr/>
        </p:nvSpPr>
        <p:spPr>
          <a:xfrm>
            <a:off x="548640" y="3108960"/>
            <a:ext cx="5394960" cy="1097280"/>
          </a:xfrm>
          <a:prstGeom prst="roundRect">
            <a:avLst>
              <a:gd name="adj" fmla="val 100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800" y="3182112"/>
            <a:ext cx="5120640" cy="9509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Правило: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построить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левую часть отбросить, правую оставить и отразить относительно оси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12" name="Text 9"/>
          <p:cNvSpPr/>
          <p:nvPr/>
        </p:nvSpPr>
        <p:spPr>
          <a:xfrm>
            <a:off x="548640" y="4343400"/>
            <a:ext cx="5394960" cy="17830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− 4|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+ 3 = |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− 4|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+ 3</a:t>
            </a:r>
            <a:endParaRPr lang="ru-RU" sz="16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+ 3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вершина 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(2; −1)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нули 1 и 3, точка 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(0; 3)</a:t>
            </a:r>
            <a:endParaRPr lang="ru-RU" sz="16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отражения: вершины 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(−2; −1)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(2; −1)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нули 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−3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1, 3</a:t>
            </a:r>
            <a:endParaRPr lang="ru-RU" sz="1600" dirty="0"/>
          </a:p>
        </p:txBody>
      </p:sp>
      <p:sp>
        <p:nvSpPr>
          <p:cNvPr id="13" name="Shape 10"/>
          <p:cNvSpPr/>
          <p:nvPr/>
        </p:nvSpPr>
        <p:spPr>
          <a:xfrm>
            <a:off x="6880328" y="169164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411956" y="169164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943584" y="169164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475212" y="169164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9006840" y="169164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538468" y="169164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0070096" y="169164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0601724" y="169164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1133352" y="169164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720840" y="5131883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720840" y="4494801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720840" y="3857719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720840" y="3220637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720840" y="2583555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720840" y="1946473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720840" y="4494801"/>
            <a:ext cx="475488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9006840" y="1508760"/>
            <a:ext cx="91" cy="406908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30" name="Text 27"/>
          <p:cNvSpPr/>
          <p:nvPr/>
        </p:nvSpPr>
        <p:spPr>
          <a:xfrm>
            <a:off x="11173968" y="4549665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31" name="Text 28"/>
          <p:cNvSpPr/>
          <p:nvPr/>
        </p:nvSpPr>
        <p:spPr>
          <a:xfrm>
            <a:off x="8997696" y="13807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32" name="Shape 29"/>
          <p:cNvSpPr/>
          <p:nvPr/>
        </p:nvSpPr>
        <p:spPr>
          <a:xfrm>
            <a:off x="7411956" y="4449081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7274796" y="4156473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−3</a:t>
            </a:r>
            <a:endParaRPr lang="ru-RU" sz="1400" dirty="0"/>
          </a:p>
        </p:txBody>
      </p:sp>
      <p:sp>
        <p:nvSpPr>
          <p:cNvPr id="34" name="Shape 31"/>
          <p:cNvSpPr/>
          <p:nvPr/>
        </p:nvSpPr>
        <p:spPr>
          <a:xfrm>
            <a:off x="8475212" y="4449081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972292" y="4156473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endParaRPr lang="ru-RU" sz="1400" dirty="0"/>
          </a:p>
        </p:txBody>
      </p:sp>
      <p:sp>
        <p:nvSpPr>
          <p:cNvPr id="36" name="Shape 33"/>
          <p:cNvSpPr/>
          <p:nvPr/>
        </p:nvSpPr>
        <p:spPr>
          <a:xfrm>
            <a:off x="9538468" y="4449081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9401308" y="4156473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400" dirty="0"/>
          </a:p>
        </p:txBody>
      </p:sp>
      <p:sp>
        <p:nvSpPr>
          <p:cNvPr id="38" name="Shape 35"/>
          <p:cNvSpPr/>
          <p:nvPr/>
        </p:nvSpPr>
        <p:spPr>
          <a:xfrm>
            <a:off x="10601724" y="4449081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10098804" y="4156473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400" dirty="0"/>
          </a:p>
        </p:txBody>
      </p:sp>
      <p:sp>
        <p:nvSpPr>
          <p:cNvPr id="40" name="Shape 37"/>
          <p:cNvSpPr/>
          <p:nvPr/>
        </p:nvSpPr>
        <p:spPr>
          <a:xfrm>
            <a:off x="8961120" y="2583555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723376" y="4540521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400" dirty="0"/>
          </a:p>
        </p:txBody>
      </p:sp>
      <p:sp>
        <p:nvSpPr>
          <p:cNvPr id="42" name="Shape 39"/>
          <p:cNvSpPr/>
          <p:nvPr/>
        </p:nvSpPr>
        <p:spPr>
          <a:xfrm>
            <a:off x="8834704" y="1691640"/>
            <a:ext cx="172136" cy="891915"/>
          </a:xfrm>
          <a:custGeom>
            <a:avLst/>
            <a:gdLst/>
            <a:ahLst/>
            <a:cxnLst/>
            <a:rect l="l" t="t" r="r" b="b"/>
            <a:pathLst>
              <a:path w="172136" h="891915">
                <a:moveTo>
                  <a:pt x="0" y="0"/>
                </a:moveTo>
                <a:lnTo>
                  <a:pt x="686" y="3819"/>
                </a:lnTo>
                <a:lnTo>
                  <a:pt x="2015" y="11213"/>
                </a:lnTo>
                <a:lnTo>
                  <a:pt x="3344" y="18599"/>
                </a:lnTo>
                <a:lnTo>
                  <a:pt x="4673" y="25977"/>
                </a:lnTo>
                <a:lnTo>
                  <a:pt x="6002" y="33347"/>
                </a:lnTo>
                <a:lnTo>
                  <a:pt x="7331" y="40710"/>
                </a:lnTo>
                <a:lnTo>
                  <a:pt x="8660" y="48064"/>
                </a:lnTo>
                <a:lnTo>
                  <a:pt x="9989" y="55410"/>
                </a:lnTo>
                <a:lnTo>
                  <a:pt x="11318" y="62749"/>
                </a:lnTo>
                <a:lnTo>
                  <a:pt x="12647" y="70079"/>
                </a:lnTo>
                <a:lnTo>
                  <a:pt x="13976" y="77401"/>
                </a:lnTo>
                <a:lnTo>
                  <a:pt x="15305" y="84716"/>
                </a:lnTo>
                <a:lnTo>
                  <a:pt x="16634" y="92023"/>
                </a:lnTo>
                <a:lnTo>
                  <a:pt x="17964" y="99321"/>
                </a:lnTo>
                <a:lnTo>
                  <a:pt x="19293" y="106612"/>
                </a:lnTo>
                <a:lnTo>
                  <a:pt x="20622" y="113894"/>
                </a:lnTo>
                <a:lnTo>
                  <a:pt x="21951" y="121169"/>
                </a:lnTo>
                <a:lnTo>
                  <a:pt x="23280" y="128436"/>
                </a:lnTo>
                <a:lnTo>
                  <a:pt x="24609" y="135694"/>
                </a:lnTo>
                <a:lnTo>
                  <a:pt x="25938" y="142945"/>
                </a:lnTo>
                <a:lnTo>
                  <a:pt x="27267" y="150188"/>
                </a:lnTo>
                <a:lnTo>
                  <a:pt x="28596" y="157423"/>
                </a:lnTo>
                <a:lnTo>
                  <a:pt x="29925" y="164650"/>
                </a:lnTo>
                <a:lnTo>
                  <a:pt x="31254" y="171869"/>
                </a:lnTo>
                <a:lnTo>
                  <a:pt x="32583" y="179080"/>
                </a:lnTo>
                <a:lnTo>
                  <a:pt x="33912" y="186283"/>
                </a:lnTo>
                <a:lnTo>
                  <a:pt x="35241" y="193478"/>
                </a:lnTo>
                <a:lnTo>
                  <a:pt x="36571" y="200665"/>
                </a:lnTo>
                <a:lnTo>
                  <a:pt x="37900" y="207844"/>
                </a:lnTo>
                <a:lnTo>
                  <a:pt x="39229" y="215015"/>
                </a:lnTo>
                <a:lnTo>
                  <a:pt x="40558" y="222178"/>
                </a:lnTo>
                <a:lnTo>
                  <a:pt x="41887" y="229334"/>
                </a:lnTo>
                <a:lnTo>
                  <a:pt x="43216" y="236481"/>
                </a:lnTo>
                <a:lnTo>
                  <a:pt x="44545" y="243620"/>
                </a:lnTo>
                <a:lnTo>
                  <a:pt x="45874" y="250751"/>
                </a:lnTo>
                <a:lnTo>
                  <a:pt x="47203" y="257875"/>
                </a:lnTo>
                <a:lnTo>
                  <a:pt x="48532" y="264990"/>
                </a:lnTo>
                <a:lnTo>
                  <a:pt x="49861" y="272098"/>
                </a:lnTo>
                <a:lnTo>
                  <a:pt x="51190" y="279197"/>
                </a:lnTo>
                <a:lnTo>
                  <a:pt x="52519" y="286289"/>
                </a:lnTo>
                <a:lnTo>
                  <a:pt x="53848" y="293372"/>
                </a:lnTo>
                <a:lnTo>
                  <a:pt x="55177" y="300448"/>
                </a:lnTo>
                <a:lnTo>
                  <a:pt x="56507" y="307515"/>
                </a:lnTo>
                <a:lnTo>
                  <a:pt x="57836" y="314575"/>
                </a:lnTo>
                <a:lnTo>
                  <a:pt x="59165" y="321627"/>
                </a:lnTo>
                <a:lnTo>
                  <a:pt x="60494" y="328671"/>
                </a:lnTo>
                <a:lnTo>
                  <a:pt x="61823" y="335706"/>
                </a:lnTo>
                <a:lnTo>
                  <a:pt x="63152" y="342734"/>
                </a:lnTo>
                <a:lnTo>
                  <a:pt x="64481" y="349754"/>
                </a:lnTo>
                <a:lnTo>
                  <a:pt x="65810" y="356766"/>
                </a:lnTo>
                <a:lnTo>
                  <a:pt x="67139" y="363770"/>
                </a:lnTo>
                <a:lnTo>
                  <a:pt x="68468" y="370766"/>
                </a:lnTo>
                <a:lnTo>
                  <a:pt x="69797" y="377754"/>
                </a:lnTo>
                <a:lnTo>
                  <a:pt x="71126" y="384734"/>
                </a:lnTo>
                <a:lnTo>
                  <a:pt x="72455" y="391706"/>
                </a:lnTo>
                <a:lnTo>
                  <a:pt x="73784" y="398670"/>
                </a:lnTo>
                <a:lnTo>
                  <a:pt x="75114" y="405626"/>
                </a:lnTo>
                <a:lnTo>
                  <a:pt x="76443" y="412574"/>
                </a:lnTo>
                <a:lnTo>
                  <a:pt x="77772" y="419514"/>
                </a:lnTo>
                <a:lnTo>
                  <a:pt x="79101" y="426447"/>
                </a:lnTo>
                <a:lnTo>
                  <a:pt x="80430" y="433371"/>
                </a:lnTo>
                <a:lnTo>
                  <a:pt x="81759" y="440287"/>
                </a:lnTo>
                <a:lnTo>
                  <a:pt x="83088" y="447196"/>
                </a:lnTo>
                <a:lnTo>
                  <a:pt x="84417" y="454096"/>
                </a:lnTo>
                <a:lnTo>
                  <a:pt x="85746" y="460989"/>
                </a:lnTo>
                <a:lnTo>
                  <a:pt x="87075" y="467873"/>
                </a:lnTo>
                <a:lnTo>
                  <a:pt x="88404" y="474750"/>
                </a:lnTo>
                <a:lnTo>
                  <a:pt x="89733" y="481618"/>
                </a:lnTo>
                <a:lnTo>
                  <a:pt x="91062" y="488479"/>
                </a:lnTo>
                <a:lnTo>
                  <a:pt x="92391" y="495331"/>
                </a:lnTo>
                <a:lnTo>
                  <a:pt x="93721" y="502176"/>
                </a:lnTo>
                <a:lnTo>
                  <a:pt x="95050" y="509013"/>
                </a:lnTo>
                <a:lnTo>
                  <a:pt x="96379" y="515841"/>
                </a:lnTo>
                <a:lnTo>
                  <a:pt x="97708" y="522662"/>
                </a:lnTo>
                <a:lnTo>
                  <a:pt x="99037" y="529475"/>
                </a:lnTo>
                <a:lnTo>
                  <a:pt x="100366" y="536280"/>
                </a:lnTo>
                <a:lnTo>
                  <a:pt x="101695" y="543077"/>
                </a:lnTo>
                <a:lnTo>
                  <a:pt x="103024" y="549865"/>
                </a:lnTo>
                <a:lnTo>
                  <a:pt x="104353" y="556646"/>
                </a:lnTo>
                <a:lnTo>
                  <a:pt x="105682" y="563419"/>
                </a:lnTo>
                <a:lnTo>
                  <a:pt x="107011" y="570184"/>
                </a:lnTo>
                <a:lnTo>
                  <a:pt x="108340" y="576941"/>
                </a:lnTo>
                <a:lnTo>
                  <a:pt x="109669" y="583691"/>
                </a:lnTo>
                <a:lnTo>
                  <a:pt x="110998" y="590432"/>
                </a:lnTo>
                <a:lnTo>
                  <a:pt x="112327" y="597165"/>
                </a:lnTo>
                <a:lnTo>
                  <a:pt x="113657" y="603890"/>
                </a:lnTo>
                <a:lnTo>
                  <a:pt x="114986" y="610607"/>
                </a:lnTo>
                <a:lnTo>
                  <a:pt x="116315" y="617316"/>
                </a:lnTo>
                <a:lnTo>
                  <a:pt x="117644" y="624018"/>
                </a:lnTo>
                <a:lnTo>
                  <a:pt x="118973" y="630711"/>
                </a:lnTo>
                <a:lnTo>
                  <a:pt x="120302" y="637397"/>
                </a:lnTo>
                <a:lnTo>
                  <a:pt x="121631" y="644074"/>
                </a:lnTo>
                <a:lnTo>
                  <a:pt x="122960" y="650743"/>
                </a:lnTo>
                <a:lnTo>
                  <a:pt x="124289" y="657405"/>
                </a:lnTo>
                <a:lnTo>
                  <a:pt x="125618" y="664058"/>
                </a:lnTo>
                <a:lnTo>
                  <a:pt x="126947" y="670704"/>
                </a:lnTo>
                <a:lnTo>
                  <a:pt x="128276" y="677342"/>
                </a:lnTo>
                <a:lnTo>
                  <a:pt x="129605" y="683971"/>
                </a:lnTo>
                <a:lnTo>
                  <a:pt x="130934" y="690593"/>
                </a:lnTo>
                <a:lnTo>
                  <a:pt x="132264" y="697207"/>
                </a:lnTo>
                <a:lnTo>
                  <a:pt x="133593" y="703812"/>
                </a:lnTo>
                <a:lnTo>
                  <a:pt x="134922" y="710410"/>
                </a:lnTo>
                <a:lnTo>
                  <a:pt x="136251" y="717000"/>
                </a:lnTo>
                <a:lnTo>
                  <a:pt x="137580" y="723582"/>
                </a:lnTo>
                <a:lnTo>
                  <a:pt x="138909" y="730156"/>
                </a:lnTo>
                <a:lnTo>
                  <a:pt x="140238" y="736722"/>
                </a:lnTo>
                <a:lnTo>
                  <a:pt x="141567" y="743280"/>
                </a:lnTo>
                <a:lnTo>
                  <a:pt x="142896" y="749830"/>
                </a:lnTo>
                <a:lnTo>
                  <a:pt x="144225" y="756372"/>
                </a:lnTo>
                <a:lnTo>
                  <a:pt x="145554" y="762906"/>
                </a:lnTo>
                <a:lnTo>
                  <a:pt x="146883" y="769432"/>
                </a:lnTo>
                <a:lnTo>
                  <a:pt x="148212" y="775950"/>
                </a:lnTo>
                <a:lnTo>
                  <a:pt x="149541" y="782460"/>
                </a:lnTo>
                <a:lnTo>
                  <a:pt x="150871" y="788962"/>
                </a:lnTo>
                <a:lnTo>
                  <a:pt x="152200" y="795457"/>
                </a:lnTo>
                <a:lnTo>
                  <a:pt x="153529" y="801943"/>
                </a:lnTo>
                <a:lnTo>
                  <a:pt x="154858" y="808421"/>
                </a:lnTo>
                <a:lnTo>
                  <a:pt x="156187" y="814892"/>
                </a:lnTo>
                <a:lnTo>
                  <a:pt x="157516" y="821354"/>
                </a:lnTo>
                <a:lnTo>
                  <a:pt x="158845" y="827808"/>
                </a:lnTo>
                <a:lnTo>
                  <a:pt x="160174" y="834255"/>
                </a:lnTo>
                <a:lnTo>
                  <a:pt x="161503" y="840693"/>
                </a:lnTo>
                <a:lnTo>
                  <a:pt x="162832" y="847124"/>
                </a:lnTo>
                <a:lnTo>
                  <a:pt x="164161" y="853546"/>
                </a:lnTo>
                <a:lnTo>
                  <a:pt x="165490" y="859961"/>
                </a:lnTo>
                <a:lnTo>
                  <a:pt x="166819" y="866368"/>
                </a:lnTo>
                <a:lnTo>
                  <a:pt x="168148" y="872766"/>
                </a:lnTo>
                <a:lnTo>
                  <a:pt x="169477" y="879157"/>
                </a:lnTo>
                <a:lnTo>
                  <a:pt x="170807" y="885540"/>
                </a:lnTo>
                <a:lnTo>
                  <a:pt x="172136" y="891915"/>
                </a:lnTo>
              </a:path>
            </a:pathLst>
          </a:custGeom>
          <a:ln w="22225">
            <a:solidFill>
              <a:srgbClr val="6A7682"/>
            </a:solidFill>
            <a:prstDash val="dash"/>
          </a:ln>
        </p:spPr>
      </p:sp>
      <p:sp>
        <p:nvSpPr>
          <p:cNvPr id="43" name="Shape 40"/>
          <p:cNvSpPr/>
          <p:nvPr/>
        </p:nvSpPr>
        <p:spPr>
          <a:xfrm>
            <a:off x="9006840" y="1761719"/>
            <a:ext cx="2286000" cy="3370163"/>
          </a:xfrm>
          <a:custGeom>
            <a:avLst/>
            <a:gdLst/>
            <a:ahLst/>
            <a:cxnLst/>
            <a:rect l="l" t="t" r="r" b="b"/>
            <a:pathLst>
              <a:path w="2286000" h="3370163">
                <a:moveTo>
                  <a:pt x="0" y="821836"/>
                </a:moveTo>
                <a:lnTo>
                  <a:pt x="11430" y="876330"/>
                </a:lnTo>
                <a:lnTo>
                  <a:pt x="22860" y="930236"/>
                </a:lnTo>
                <a:lnTo>
                  <a:pt x="34290" y="983552"/>
                </a:lnTo>
                <a:lnTo>
                  <a:pt x="45720" y="1036280"/>
                </a:lnTo>
                <a:lnTo>
                  <a:pt x="57150" y="1088419"/>
                </a:lnTo>
                <a:lnTo>
                  <a:pt x="68580" y="1139968"/>
                </a:lnTo>
                <a:lnTo>
                  <a:pt x="80010" y="1190929"/>
                </a:lnTo>
                <a:lnTo>
                  <a:pt x="91440" y="1241301"/>
                </a:lnTo>
                <a:lnTo>
                  <a:pt x="102870" y="1291083"/>
                </a:lnTo>
                <a:lnTo>
                  <a:pt x="114300" y="1340277"/>
                </a:lnTo>
                <a:lnTo>
                  <a:pt x="125730" y="1388882"/>
                </a:lnTo>
                <a:lnTo>
                  <a:pt x="137160" y="1436898"/>
                </a:lnTo>
                <a:lnTo>
                  <a:pt x="148590" y="1484324"/>
                </a:lnTo>
                <a:lnTo>
                  <a:pt x="160020" y="1531162"/>
                </a:lnTo>
                <a:lnTo>
                  <a:pt x="171450" y="1577411"/>
                </a:lnTo>
                <a:lnTo>
                  <a:pt x="182880" y="1623071"/>
                </a:lnTo>
                <a:lnTo>
                  <a:pt x="194310" y="1668142"/>
                </a:lnTo>
                <a:lnTo>
                  <a:pt x="205740" y="1712623"/>
                </a:lnTo>
                <a:lnTo>
                  <a:pt x="217170" y="1756516"/>
                </a:lnTo>
                <a:lnTo>
                  <a:pt x="228600" y="1799820"/>
                </a:lnTo>
                <a:lnTo>
                  <a:pt x="240030" y="1842535"/>
                </a:lnTo>
                <a:lnTo>
                  <a:pt x="251460" y="1884661"/>
                </a:lnTo>
                <a:lnTo>
                  <a:pt x="262890" y="1926198"/>
                </a:lnTo>
                <a:lnTo>
                  <a:pt x="274320" y="1967146"/>
                </a:lnTo>
                <a:lnTo>
                  <a:pt x="285750" y="2007505"/>
                </a:lnTo>
                <a:lnTo>
                  <a:pt x="297180" y="2047275"/>
                </a:lnTo>
                <a:lnTo>
                  <a:pt x="308610" y="2086456"/>
                </a:lnTo>
                <a:lnTo>
                  <a:pt x="320040" y="2125048"/>
                </a:lnTo>
                <a:lnTo>
                  <a:pt x="331470" y="2163051"/>
                </a:lnTo>
                <a:lnTo>
                  <a:pt x="342900" y="2200465"/>
                </a:lnTo>
                <a:lnTo>
                  <a:pt x="354330" y="2237290"/>
                </a:lnTo>
                <a:lnTo>
                  <a:pt x="365760" y="2273526"/>
                </a:lnTo>
                <a:lnTo>
                  <a:pt x="377190" y="2309174"/>
                </a:lnTo>
                <a:lnTo>
                  <a:pt x="388620" y="2344232"/>
                </a:lnTo>
                <a:lnTo>
                  <a:pt x="400050" y="2378701"/>
                </a:lnTo>
                <a:lnTo>
                  <a:pt x="411480" y="2412581"/>
                </a:lnTo>
                <a:lnTo>
                  <a:pt x="422910" y="2445872"/>
                </a:lnTo>
                <a:lnTo>
                  <a:pt x="434340" y="2478574"/>
                </a:lnTo>
                <a:lnTo>
                  <a:pt x="445770" y="2510688"/>
                </a:lnTo>
                <a:lnTo>
                  <a:pt x="457200" y="2542212"/>
                </a:lnTo>
                <a:lnTo>
                  <a:pt x="468630" y="2573147"/>
                </a:lnTo>
                <a:lnTo>
                  <a:pt x="480060" y="2603493"/>
                </a:lnTo>
                <a:lnTo>
                  <a:pt x="491490" y="2633251"/>
                </a:lnTo>
                <a:lnTo>
                  <a:pt x="502920" y="2662419"/>
                </a:lnTo>
                <a:lnTo>
                  <a:pt x="514350" y="2690998"/>
                </a:lnTo>
                <a:lnTo>
                  <a:pt x="525780" y="2718989"/>
                </a:lnTo>
                <a:lnTo>
                  <a:pt x="537210" y="2746390"/>
                </a:lnTo>
                <a:lnTo>
                  <a:pt x="548640" y="2773203"/>
                </a:lnTo>
                <a:lnTo>
                  <a:pt x="560070" y="2799426"/>
                </a:lnTo>
                <a:lnTo>
                  <a:pt x="571500" y="2825060"/>
                </a:lnTo>
                <a:lnTo>
                  <a:pt x="582930" y="2850106"/>
                </a:lnTo>
                <a:lnTo>
                  <a:pt x="594360" y="2874562"/>
                </a:lnTo>
                <a:lnTo>
                  <a:pt x="605790" y="2898430"/>
                </a:lnTo>
                <a:lnTo>
                  <a:pt x="617220" y="2921708"/>
                </a:lnTo>
                <a:lnTo>
                  <a:pt x="628650" y="2944398"/>
                </a:lnTo>
                <a:lnTo>
                  <a:pt x="640080" y="2966498"/>
                </a:lnTo>
                <a:lnTo>
                  <a:pt x="651510" y="2988010"/>
                </a:lnTo>
                <a:lnTo>
                  <a:pt x="662940" y="3008932"/>
                </a:lnTo>
                <a:lnTo>
                  <a:pt x="674370" y="3029266"/>
                </a:lnTo>
                <a:lnTo>
                  <a:pt x="685800" y="3049011"/>
                </a:lnTo>
                <a:lnTo>
                  <a:pt x="697230" y="3068166"/>
                </a:lnTo>
                <a:lnTo>
                  <a:pt x="708660" y="3086733"/>
                </a:lnTo>
                <a:lnTo>
                  <a:pt x="720090" y="3104711"/>
                </a:lnTo>
                <a:lnTo>
                  <a:pt x="731520" y="3122099"/>
                </a:lnTo>
                <a:lnTo>
                  <a:pt x="742950" y="3138899"/>
                </a:lnTo>
                <a:lnTo>
                  <a:pt x="754380" y="3155110"/>
                </a:lnTo>
                <a:lnTo>
                  <a:pt x="765810" y="3170731"/>
                </a:lnTo>
                <a:lnTo>
                  <a:pt x="777240" y="3185764"/>
                </a:lnTo>
                <a:lnTo>
                  <a:pt x="788670" y="3200208"/>
                </a:lnTo>
                <a:lnTo>
                  <a:pt x="800100" y="3214063"/>
                </a:lnTo>
                <a:lnTo>
                  <a:pt x="811530" y="3227328"/>
                </a:lnTo>
                <a:lnTo>
                  <a:pt x="822960" y="3240005"/>
                </a:lnTo>
                <a:lnTo>
                  <a:pt x="834390" y="3252093"/>
                </a:lnTo>
                <a:lnTo>
                  <a:pt x="845820" y="3263592"/>
                </a:lnTo>
                <a:lnTo>
                  <a:pt x="857250" y="3274502"/>
                </a:lnTo>
                <a:lnTo>
                  <a:pt x="868680" y="3284823"/>
                </a:lnTo>
                <a:lnTo>
                  <a:pt x="880110" y="3294555"/>
                </a:lnTo>
                <a:lnTo>
                  <a:pt x="891540" y="3303697"/>
                </a:lnTo>
                <a:lnTo>
                  <a:pt x="902970" y="3312251"/>
                </a:lnTo>
                <a:lnTo>
                  <a:pt x="914400" y="3320216"/>
                </a:lnTo>
                <a:lnTo>
                  <a:pt x="925830" y="3327592"/>
                </a:lnTo>
                <a:lnTo>
                  <a:pt x="937260" y="3334379"/>
                </a:lnTo>
                <a:lnTo>
                  <a:pt x="948690" y="3340577"/>
                </a:lnTo>
                <a:lnTo>
                  <a:pt x="960120" y="3346186"/>
                </a:lnTo>
                <a:lnTo>
                  <a:pt x="971550" y="3351206"/>
                </a:lnTo>
                <a:lnTo>
                  <a:pt x="982980" y="3355638"/>
                </a:lnTo>
                <a:lnTo>
                  <a:pt x="994410" y="3359480"/>
                </a:lnTo>
                <a:lnTo>
                  <a:pt x="1005840" y="3362733"/>
                </a:lnTo>
                <a:lnTo>
                  <a:pt x="1017270" y="3365397"/>
                </a:lnTo>
                <a:lnTo>
                  <a:pt x="1028700" y="3367472"/>
                </a:lnTo>
                <a:lnTo>
                  <a:pt x="1040130" y="3368958"/>
                </a:lnTo>
                <a:lnTo>
                  <a:pt x="1051560" y="3369855"/>
                </a:lnTo>
                <a:lnTo>
                  <a:pt x="1062990" y="3370163"/>
                </a:lnTo>
                <a:lnTo>
                  <a:pt x="1074420" y="3369883"/>
                </a:lnTo>
                <a:lnTo>
                  <a:pt x="1085850" y="3369013"/>
                </a:lnTo>
                <a:lnTo>
                  <a:pt x="1097280" y="3367554"/>
                </a:lnTo>
                <a:lnTo>
                  <a:pt x="1108710" y="3365506"/>
                </a:lnTo>
                <a:lnTo>
                  <a:pt x="1120140" y="3362870"/>
                </a:lnTo>
                <a:lnTo>
                  <a:pt x="1131570" y="3359644"/>
                </a:lnTo>
                <a:lnTo>
                  <a:pt x="1143000" y="3355829"/>
                </a:lnTo>
                <a:lnTo>
                  <a:pt x="1154430" y="3351426"/>
                </a:lnTo>
                <a:lnTo>
                  <a:pt x="1165860" y="3346433"/>
                </a:lnTo>
                <a:lnTo>
                  <a:pt x="1177290" y="3340851"/>
                </a:lnTo>
                <a:lnTo>
                  <a:pt x="1188720" y="3334681"/>
                </a:lnTo>
                <a:lnTo>
                  <a:pt x="1200150" y="3327921"/>
                </a:lnTo>
                <a:lnTo>
                  <a:pt x="1211580" y="3320573"/>
                </a:lnTo>
                <a:lnTo>
                  <a:pt x="1223010" y="3312635"/>
                </a:lnTo>
                <a:lnTo>
                  <a:pt x="1234440" y="3304108"/>
                </a:lnTo>
                <a:lnTo>
                  <a:pt x="1245870" y="3294993"/>
                </a:lnTo>
                <a:lnTo>
                  <a:pt x="1257300" y="3285288"/>
                </a:lnTo>
                <a:lnTo>
                  <a:pt x="1268730" y="3274995"/>
                </a:lnTo>
                <a:lnTo>
                  <a:pt x="1280160" y="3264112"/>
                </a:lnTo>
                <a:lnTo>
                  <a:pt x="1291590" y="3252641"/>
                </a:lnTo>
                <a:lnTo>
                  <a:pt x="1303020" y="3240580"/>
                </a:lnTo>
                <a:lnTo>
                  <a:pt x="1314450" y="3227931"/>
                </a:lnTo>
                <a:lnTo>
                  <a:pt x="1325880" y="3214693"/>
                </a:lnTo>
                <a:lnTo>
                  <a:pt x="1337310" y="3200865"/>
                </a:lnTo>
                <a:lnTo>
                  <a:pt x="1348740" y="3186449"/>
                </a:lnTo>
                <a:lnTo>
                  <a:pt x="1360170" y="3171444"/>
                </a:lnTo>
                <a:lnTo>
                  <a:pt x="1371600" y="3155849"/>
                </a:lnTo>
                <a:lnTo>
                  <a:pt x="1383030" y="3139666"/>
                </a:lnTo>
                <a:lnTo>
                  <a:pt x="1394460" y="3122894"/>
                </a:lnTo>
                <a:lnTo>
                  <a:pt x="1405890" y="3105532"/>
                </a:lnTo>
                <a:lnTo>
                  <a:pt x="1417320" y="3087582"/>
                </a:lnTo>
                <a:lnTo>
                  <a:pt x="1428750" y="3069043"/>
                </a:lnTo>
                <a:lnTo>
                  <a:pt x="1440180" y="3049915"/>
                </a:lnTo>
                <a:lnTo>
                  <a:pt x="1451610" y="3030197"/>
                </a:lnTo>
                <a:lnTo>
                  <a:pt x="1463040" y="3009891"/>
                </a:lnTo>
                <a:lnTo>
                  <a:pt x="1474470" y="2988996"/>
                </a:lnTo>
                <a:lnTo>
                  <a:pt x="1485900" y="2967512"/>
                </a:lnTo>
                <a:lnTo>
                  <a:pt x="1497330" y="2945439"/>
                </a:lnTo>
                <a:lnTo>
                  <a:pt x="1508760" y="2922777"/>
                </a:lnTo>
                <a:lnTo>
                  <a:pt x="1520190" y="2899526"/>
                </a:lnTo>
                <a:lnTo>
                  <a:pt x="1531620" y="2875685"/>
                </a:lnTo>
                <a:lnTo>
                  <a:pt x="1543050" y="2851256"/>
                </a:lnTo>
                <a:lnTo>
                  <a:pt x="1554480" y="2826238"/>
                </a:lnTo>
                <a:lnTo>
                  <a:pt x="1565910" y="2800631"/>
                </a:lnTo>
                <a:lnTo>
                  <a:pt x="1577340" y="2774435"/>
                </a:lnTo>
                <a:lnTo>
                  <a:pt x="1588770" y="2747650"/>
                </a:lnTo>
                <a:lnTo>
                  <a:pt x="1600200" y="2720276"/>
                </a:lnTo>
                <a:lnTo>
                  <a:pt x="1611630" y="2692313"/>
                </a:lnTo>
                <a:lnTo>
                  <a:pt x="1623060" y="2663761"/>
                </a:lnTo>
                <a:lnTo>
                  <a:pt x="1634490" y="2634620"/>
                </a:lnTo>
                <a:lnTo>
                  <a:pt x="1645920" y="2604891"/>
                </a:lnTo>
                <a:lnTo>
                  <a:pt x="1657350" y="2574572"/>
                </a:lnTo>
                <a:lnTo>
                  <a:pt x="1668780" y="2543664"/>
                </a:lnTo>
                <a:lnTo>
                  <a:pt x="1680210" y="2512167"/>
                </a:lnTo>
                <a:lnTo>
                  <a:pt x="1691640" y="2480081"/>
                </a:lnTo>
                <a:lnTo>
                  <a:pt x="1703070" y="2447406"/>
                </a:lnTo>
                <a:lnTo>
                  <a:pt x="1714500" y="2414142"/>
                </a:lnTo>
                <a:lnTo>
                  <a:pt x="1725930" y="2380290"/>
                </a:lnTo>
                <a:lnTo>
                  <a:pt x="1737360" y="2345848"/>
                </a:lnTo>
                <a:lnTo>
                  <a:pt x="1748790" y="2310817"/>
                </a:lnTo>
                <a:lnTo>
                  <a:pt x="1760220" y="2275197"/>
                </a:lnTo>
                <a:lnTo>
                  <a:pt x="1771650" y="2238989"/>
                </a:lnTo>
                <a:lnTo>
                  <a:pt x="1783080" y="2202191"/>
                </a:lnTo>
                <a:lnTo>
                  <a:pt x="1794510" y="2164804"/>
                </a:lnTo>
                <a:lnTo>
                  <a:pt x="1805940" y="2126829"/>
                </a:lnTo>
                <a:lnTo>
                  <a:pt x="1817370" y="2088264"/>
                </a:lnTo>
                <a:lnTo>
                  <a:pt x="1828800" y="2049110"/>
                </a:lnTo>
                <a:lnTo>
                  <a:pt x="1840230" y="2009368"/>
                </a:lnTo>
                <a:lnTo>
                  <a:pt x="1851660" y="1969036"/>
                </a:lnTo>
                <a:lnTo>
                  <a:pt x="1863090" y="1928116"/>
                </a:lnTo>
                <a:lnTo>
                  <a:pt x="1874520" y="1886606"/>
                </a:lnTo>
                <a:lnTo>
                  <a:pt x="1885950" y="1844508"/>
                </a:lnTo>
                <a:lnTo>
                  <a:pt x="1897380" y="1801820"/>
                </a:lnTo>
                <a:lnTo>
                  <a:pt x="1908810" y="1758544"/>
                </a:lnTo>
                <a:lnTo>
                  <a:pt x="1920240" y="1714678"/>
                </a:lnTo>
                <a:lnTo>
                  <a:pt x="1931670" y="1670224"/>
                </a:lnTo>
                <a:lnTo>
                  <a:pt x="1943100" y="1625180"/>
                </a:lnTo>
                <a:lnTo>
                  <a:pt x="1954530" y="1579548"/>
                </a:lnTo>
                <a:lnTo>
                  <a:pt x="1965960" y="1533326"/>
                </a:lnTo>
                <a:lnTo>
                  <a:pt x="1977390" y="1486516"/>
                </a:lnTo>
                <a:lnTo>
                  <a:pt x="1988820" y="1439117"/>
                </a:lnTo>
                <a:lnTo>
                  <a:pt x="2000250" y="1391128"/>
                </a:lnTo>
                <a:lnTo>
                  <a:pt x="2011680" y="1342551"/>
                </a:lnTo>
                <a:lnTo>
                  <a:pt x="2023110" y="1293385"/>
                </a:lnTo>
                <a:lnTo>
                  <a:pt x="2034540" y="1243629"/>
                </a:lnTo>
                <a:lnTo>
                  <a:pt x="2045970" y="1193285"/>
                </a:lnTo>
                <a:lnTo>
                  <a:pt x="2057400" y="1142352"/>
                </a:lnTo>
                <a:lnTo>
                  <a:pt x="2068830" y="1090829"/>
                </a:lnTo>
                <a:lnTo>
                  <a:pt x="2080260" y="1038718"/>
                </a:lnTo>
                <a:lnTo>
                  <a:pt x="2091690" y="986018"/>
                </a:lnTo>
                <a:lnTo>
                  <a:pt x="2103120" y="932729"/>
                </a:lnTo>
                <a:lnTo>
                  <a:pt x="2114550" y="878851"/>
                </a:lnTo>
                <a:lnTo>
                  <a:pt x="2125980" y="824383"/>
                </a:lnTo>
                <a:lnTo>
                  <a:pt x="2137410" y="769327"/>
                </a:lnTo>
                <a:lnTo>
                  <a:pt x="2148840" y="713682"/>
                </a:lnTo>
                <a:lnTo>
                  <a:pt x="2160270" y="657448"/>
                </a:lnTo>
                <a:lnTo>
                  <a:pt x="2171700" y="600625"/>
                </a:lnTo>
                <a:lnTo>
                  <a:pt x="2183130" y="543213"/>
                </a:lnTo>
                <a:lnTo>
                  <a:pt x="2194560" y="485212"/>
                </a:lnTo>
                <a:lnTo>
                  <a:pt x="2205990" y="426622"/>
                </a:lnTo>
                <a:lnTo>
                  <a:pt x="2217420" y="367443"/>
                </a:lnTo>
                <a:lnTo>
                  <a:pt x="2228850" y="307675"/>
                </a:lnTo>
                <a:lnTo>
                  <a:pt x="2240280" y="247318"/>
                </a:lnTo>
                <a:lnTo>
                  <a:pt x="2251710" y="186372"/>
                </a:lnTo>
                <a:lnTo>
                  <a:pt x="2263140" y="124837"/>
                </a:lnTo>
                <a:lnTo>
                  <a:pt x="2274570" y="62713"/>
                </a:lnTo>
                <a:lnTo>
                  <a:pt x="2286000" y="0"/>
                </a:lnTo>
              </a:path>
            </a:pathLst>
          </a:custGeom>
          <a:ln w="44450">
            <a:solidFill>
              <a:srgbClr val="1F4E79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6720840" y="1761719"/>
            <a:ext cx="2286000" cy="3370163"/>
          </a:xfrm>
          <a:custGeom>
            <a:avLst/>
            <a:gdLst/>
            <a:ahLst/>
            <a:cxnLst/>
            <a:rect l="l" t="t" r="r" b="b"/>
            <a:pathLst>
              <a:path w="2286000" h="3370163">
                <a:moveTo>
                  <a:pt x="0" y="0"/>
                </a:moveTo>
                <a:lnTo>
                  <a:pt x="11430" y="62713"/>
                </a:lnTo>
                <a:lnTo>
                  <a:pt x="22860" y="124837"/>
                </a:lnTo>
                <a:lnTo>
                  <a:pt x="34290" y="186372"/>
                </a:lnTo>
                <a:lnTo>
                  <a:pt x="45720" y="247318"/>
                </a:lnTo>
                <a:lnTo>
                  <a:pt x="57150" y="307675"/>
                </a:lnTo>
                <a:lnTo>
                  <a:pt x="68580" y="367443"/>
                </a:lnTo>
                <a:lnTo>
                  <a:pt x="80010" y="426622"/>
                </a:lnTo>
                <a:lnTo>
                  <a:pt x="91440" y="485212"/>
                </a:lnTo>
                <a:lnTo>
                  <a:pt x="102870" y="543213"/>
                </a:lnTo>
                <a:lnTo>
                  <a:pt x="114300" y="600625"/>
                </a:lnTo>
                <a:lnTo>
                  <a:pt x="125730" y="657448"/>
                </a:lnTo>
                <a:lnTo>
                  <a:pt x="137160" y="713682"/>
                </a:lnTo>
                <a:lnTo>
                  <a:pt x="148590" y="769327"/>
                </a:lnTo>
                <a:lnTo>
                  <a:pt x="160020" y="824383"/>
                </a:lnTo>
                <a:lnTo>
                  <a:pt x="171450" y="878851"/>
                </a:lnTo>
                <a:lnTo>
                  <a:pt x="182880" y="932729"/>
                </a:lnTo>
                <a:lnTo>
                  <a:pt x="194310" y="986018"/>
                </a:lnTo>
                <a:lnTo>
                  <a:pt x="205740" y="1038718"/>
                </a:lnTo>
                <a:lnTo>
                  <a:pt x="217170" y="1090829"/>
                </a:lnTo>
                <a:lnTo>
                  <a:pt x="228600" y="1142352"/>
                </a:lnTo>
                <a:lnTo>
                  <a:pt x="240030" y="1193285"/>
                </a:lnTo>
                <a:lnTo>
                  <a:pt x="251460" y="1243629"/>
                </a:lnTo>
                <a:lnTo>
                  <a:pt x="262890" y="1293385"/>
                </a:lnTo>
                <a:lnTo>
                  <a:pt x="274320" y="1342551"/>
                </a:lnTo>
                <a:lnTo>
                  <a:pt x="285750" y="1391128"/>
                </a:lnTo>
                <a:lnTo>
                  <a:pt x="297180" y="1439117"/>
                </a:lnTo>
                <a:lnTo>
                  <a:pt x="308610" y="1486516"/>
                </a:lnTo>
                <a:lnTo>
                  <a:pt x="320040" y="1533326"/>
                </a:lnTo>
                <a:lnTo>
                  <a:pt x="331470" y="1579548"/>
                </a:lnTo>
                <a:lnTo>
                  <a:pt x="342900" y="1625180"/>
                </a:lnTo>
                <a:lnTo>
                  <a:pt x="354330" y="1670224"/>
                </a:lnTo>
                <a:lnTo>
                  <a:pt x="365760" y="1714678"/>
                </a:lnTo>
                <a:lnTo>
                  <a:pt x="377190" y="1758544"/>
                </a:lnTo>
                <a:lnTo>
                  <a:pt x="388620" y="1801820"/>
                </a:lnTo>
                <a:lnTo>
                  <a:pt x="400050" y="1844508"/>
                </a:lnTo>
                <a:lnTo>
                  <a:pt x="411480" y="1886606"/>
                </a:lnTo>
                <a:lnTo>
                  <a:pt x="422910" y="1928116"/>
                </a:lnTo>
                <a:lnTo>
                  <a:pt x="434340" y="1969036"/>
                </a:lnTo>
                <a:lnTo>
                  <a:pt x="445770" y="2009368"/>
                </a:lnTo>
                <a:lnTo>
                  <a:pt x="457200" y="2049110"/>
                </a:lnTo>
                <a:lnTo>
                  <a:pt x="468630" y="2088264"/>
                </a:lnTo>
                <a:lnTo>
                  <a:pt x="480060" y="2126829"/>
                </a:lnTo>
                <a:lnTo>
                  <a:pt x="491490" y="2164804"/>
                </a:lnTo>
                <a:lnTo>
                  <a:pt x="502920" y="2202191"/>
                </a:lnTo>
                <a:lnTo>
                  <a:pt x="514350" y="2238989"/>
                </a:lnTo>
                <a:lnTo>
                  <a:pt x="525780" y="2275197"/>
                </a:lnTo>
                <a:lnTo>
                  <a:pt x="537210" y="2310817"/>
                </a:lnTo>
                <a:lnTo>
                  <a:pt x="548640" y="2345848"/>
                </a:lnTo>
                <a:lnTo>
                  <a:pt x="560070" y="2380290"/>
                </a:lnTo>
                <a:lnTo>
                  <a:pt x="571500" y="2414142"/>
                </a:lnTo>
                <a:lnTo>
                  <a:pt x="582930" y="2447406"/>
                </a:lnTo>
                <a:lnTo>
                  <a:pt x="594360" y="2480081"/>
                </a:lnTo>
                <a:lnTo>
                  <a:pt x="605790" y="2512167"/>
                </a:lnTo>
                <a:lnTo>
                  <a:pt x="617220" y="2543664"/>
                </a:lnTo>
                <a:lnTo>
                  <a:pt x="628650" y="2574572"/>
                </a:lnTo>
                <a:lnTo>
                  <a:pt x="640080" y="2604891"/>
                </a:lnTo>
                <a:lnTo>
                  <a:pt x="651510" y="2634620"/>
                </a:lnTo>
                <a:lnTo>
                  <a:pt x="662940" y="2663761"/>
                </a:lnTo>
                <a:lnTo>
                  <a:pt x="674370" y="2692313"/>
                </a:lnTo>
                <a:lnTo>
                  <a:pt x="685800" y="2720276"/>
                </a:lnTo>
                <a:lnTo>
                  <a:pt x="697230" y="2747650"/>
                </a:lnTo>
                <a:lnTo>
                  <a:pt x="708660" y="2774435"/>
                </a:lnTo>
                <a:lnTo>
                  <a:pt x="720090" y="2800631"/>
                </a:lnTo>
                <a:lnTo>
                  <a:pt x="731520" y="2826238"/>
                </a:lnTo>
                <a:lnTo>
                  <a:pt x="742950" y="2851256"/>
                </a:lnTo>
                <a:lnTo>
                  <a:pt x="754380" y="2875685"/>
                </a:lnTo>
                <a:lnTo>
                  <a:pt x="765810" y="2899526"/>
                </a:lnTo>
                <a:lnTo>
                  <a:pt x="777240" y="2922777"/>
                </a:lnTo>
                <a:lnTo>
                  <a:pt x="788670" y="2945439"/>
                </a:lnTo>
                <a:lnTo>
                  <a:pt x="800100" y="2967512"/>
                </a:lnTo>
                <a:lnTo>
                  <a:pt x="811530" y="2988996"/>
                </a:lnTo>
                <a:lnTo>
                  <a:pt x="822960" y="3009891"/>
                </a:lnTo>
                <a:lnTo>
                  <a:pt x="834390" y="3030197"/>
                </a:lnTo>
                <a:lnTo>
                  <a:pt x="845820" y="3049915"/>
                </a:lnTo>
                <a:lnTo>
                  <a:pt x="857250" y="3069043"/>
                </a:lnTo>
                <a:lnTo>
                  <a:pt x="868680" y="3087582"/>
                </a:lnTo>
                <a:lnTo>
                  <a:pt x="880110" y="3105532"/>
                </a:lnTo>
                <a:lnTo>
                  <a:pt x="891540" y="3122894"/>
                </a:lnTo>
                <a:lnTo>
                  <a:pt x="902970" y="3139666"/>
                </a:lnTo>
                <a:lnTo>
                  <a:pt x="914400" y="3155849"/>
                </a:lnTo>
                <a:lnTo>
                  <a:pt x="925830" y="3171444"/>
                </a:lnTo>
                <a:lnTo>
                  <a:pt x="937260" y="3186449"/>
                </a:lnTo>
                <a:lnTo>
                  <a:pt x="948690" y="3200865"/>
                </a:lnTo>
                <a:lnTo>
                  <a:pt x="960120" y="3214693"/>
                </a:lnTo>
                <a:lnTo>
                  <a:pt x="971550" y="3227931"/>
                </a:lnTo>
                <a:lnTo>
                  <a:pt x="982980" y="3240580"/>
                </a:lnTo>
                <a:lnTo>
                  <a:pt x="994410" y="3252641"/>
                </a:lnTo>
                <a:lnTo>
                  <a:pt x="1005840" y="3264112"/>
                </a:lnTo>
                <a:lnTo>
                  <a:pt x="1017270" y="3274995"/>
                </a:lnTo>
                <a:lnTo>
                  <a:pt x="1028700" y="3285288"/>
                </a:lnTo>
                <a:lnTo>
                  <a:pt x="1040130" y="3294993"/>
                </a:lnTo>
                <a:lnTo>
                  <a:pt x="1051560" y="3304108"/>
                </a:lnTo>
                <a:lnTo>
                  <a:pt x="1062990" y="3312635"/>
                </a:lnTo>
                <a:lnTo>
                  <a:pt x="1074420" y="3320573"/>
                </a:lnTo>
                <a:lnTo>
                  <a:pt x="1085850" y="3327921"/>
                </a:lnTo>
                <a:lnTo>
                  <a:pt x="1097280" y="3334681"/>
                </a:lnTo>
                <a:lnTo>
                  <a:pt x="1108710" y="3340851"/>
                </a:lnTo>
                <a:lnTo>
                  <a:pt x="1120140" y="3346433"/>
                </a:lnTo>
                <a:lnTo>
                  <a:pt x="1131570" y="3351426"/>
                </a:lnTo>
                <a:lnTo>
                  <a:pt x="1143000" y="3355829"/>
                </a:lnTo>
                <a:lnTo>
                  <a:pt x="1154430" y="3359644"/>
                </a:lnTo>
                <a:lnTo>
                  <a:pt x="1165860" y="3362870"/>
                </a:lnTo>
                <a:lnTo>
                  <a:pt x="1177290" y="3365506"/>
                </a:lnTo>
                <a:lnTo>
                  <a:pt x="1188720" y="3367554"/>
                </a:lnTo>
                <a:lnTo>
                  <a:pt x="1200150" y="3369013"/>
                </a:lnTo>
                <a:lnTo>
                  <a:pt x="1211580" y="3369883"/>
                </a:lnTo>
                <a:lnTo>
                  <a:pt x="1223010" y="3370163"/>
                </a:lnTo>
                <a:lnTo>
                  <a:pt x="1234440" y="3369855"/>
                </a:lnTo>
                <a:lnTo>
                  <a:pt x="1245870" y="3368958"/>
                </a:lnTo>
                <a:lnTo>
                  <a:pt x="1257300" y="3367472"/>
                </a:lnTo>
                <a:lnTo>
                  <a:pt x="1268730" y="3365397"/>
                </a:lnTo>
                <a:lnTo>
                  <a:pt x="1280160" y="3362733"/>
                </a:lnTo>
                <a:lnTo>
                  <a:pt x="1291590" y="3359480"/>
                </a:lnTo>
                <a:lnTo>
                  <a:pt x="1303020" y="3355638"/>
                </a:lnTo>
                <a:lnTo>
                  <a:pt x="1314450" y="3351206"/>
                </a:lnTo>
                <a:lnTo>
                  <a:pt x="1325880" y="3346186"/>
                </a:lnTo>
                <a:lnTo>
                  <a:pt x="1337310" y="3340577"/>
                </a:lnTo>
                <a:lnTo>
                  <a:pt x="1348740" y="3334379"/>
                </a:lnTo>
                <a:lnTo>
                  <a:pt x="1360170" y="3327592"/>
                </a:lnTo>
                <a:lnTo>
                  <a:pt x="1371600" y="3320216"/>
                </a:lnTo>
                <a:lnTo>
                  <a:pt x="1383030" y="3312251"/>
                </a:lnTo>
                <a:lnTo>
                  <a:pt x="1394460" y="3303697"/>
                </a:lnTo>
                <a:lnTo>
                  <a:pt x="1405890" y="3294555"/>
                </a:lnTo>
                <a:lnTo>
                  <a:pt x="1417320" y="3284823"/>
                </a:lnTo>
                <a:lnTo>
                  <a:pt x="1428750" y="3274502"/>
                </a:lnTo>
                <a:lnTo>
                  <a:pt x="1440180" y="3263592"/>
                </a:lnTo>
                <a:lnTo>
                  <a:pt x="1451610" y="3252093"/>
                </a:lnTo>
                <a:lnTo>
                  <a:pt x="1463040" y="3240005"/>
                </a:lnTo>
                <a:lnTo>
                  <a:pt x="1474470" y="3227328"/>
                </a:lnTo>
                <a:lnTo>
                  <a:pt x="1485900" y="3214063"/>
                </a:lnTo>
                <a:lnTo>
                  <a:pt x="1497330" y="3200208"/>
                </a:lnTo>
                <a:lnTo>
                  <a:pt x="1508760" y="3185764"/>
                </a:lnTo>
                <a:lnTo>
                  <a:pt x="1520190" y="3170731"/>
                </a:lnTo>
                <a:lnTo>
                  <a:pt x="1531620" y="3155110"/>
                </a:lnTo>
                <a:lnTo>
                  <a:pt x="1543050" y="3138899"/>
                </a:lnTo>
                <a:lnTo>
                  <a:pt x="1554480" y="3122099"/>
                </a:lnTo>
                <a:lnTo>
                  <a:pt x="1565910" y="3104711"/>
                </a:lnTo>
                <a:lnTo>
                  <a:pt x="1577340" y="3086733"/>
                </a:lnTo>
                <a:lnTo>
                  <a:pt x="1588770" y="3068166"/>
                </a:lnTo>
                <a:lnTo>
                  <a:pt x="1600200" y="3049011"/>
                </a:lnTo>
                <a:lnTo>
                  <a:pt x="1611630" y="3029266"/>
                </a:lnTo>
                <a:lnTo>
                  <a:pt x="1623060" y="3008932"/>
                </a:lnTo>
                <a:lnTo>
                  <a:pt x="1634490" y="2988010"/>
                </a:lnTo>
                <a:lnTo>
                  <a:pt x="1645920" y="2966498"/>
                </a:lnTo>
                <a:lnTo>
                  <a:pt x="1657350" y="2944398"/>
                </a:lnTo>
                <a:lnTo>
                  <a:pt x="1668780" y="2921708"/>
                </a:lnTo>
                <a:lnTo>
                  <a:pt x="1680210" y="2898430"/>
                </a:lnTo>
                <a:lnTo>
                  <a:pt x="1691640" y="2874562"/>
                </a:lnTo>
                <a:lnTo>
                  <a:pt x="1703070" y="2850106"/>
                </a:lnTo>
                <a:lnTo>
                  <a:pt x="1714500" y="2825060"/>
                </a:lnTo>
                <a:lnTo>
                  <a:pt x="1725930" y="2799426"/>
                </a:lnTo>
                <a:lnTo>
                  <a:pt x="1737360" y="2773203"/>
                </a:lnTo>
                <a:lnTo>
                  <a:pt x="1748790" y="2746390"/>
                </a:lnTo>
                <a:lnTo>
                  <a:pt x="1760220" y="2718989"/>
                </a:lnTo>
                <a:lnTo>
                  <a:pt x="1771650" y="2690998"/>
                </a:lnTo>
                <a:lnTo>
                  <a:pt x="1783080" y="2662419"/>
                </a:lnTo>
                <a:lnTo>
                  <a:pt x="1794510" y="2633251"/>
                </a:lnTo>
                <a:lnTo>
                  <a:pt x="1805940" y="2603493"/>
                </a:lnTo>
                <a:lnTo>
                  <a:pt x="1817370" y="2573147"/>
                </a:lnTo>
                <a:lnTo>
                  <a:pt x="1828800" y="2542212"/>
                </a:lnTo>
                <a:lnTo>
                  <a:pt x="1840230" y="2510688"/>
                </a:lnTo>
                <a:lnTo>
                  <a:pt x="1851660" y="2478574"/>
                </a:lnTo>
                <a:lnTo>
                  <a:pt x="1863090" y="2445872"/>
                </a:lnTo>
                <a:lnTo>
                  <a:pt x="1874520" y="2412581"/>
                </a:lnTo>
                <a:lnTo>
                  <a:pt x="1885950" y="2378701"/>
                </a:lnTo>
                <a:lnTo>
                  <a:pt x="1897380" y="2344232"/>
                </a:lnTo>
                <a:lnTo>
                  <a:pt x="1908810" y="2309174"/>
                </a:lnTo>
                <a:lnTo>
                  <a:pt x="1920240" y="2273526"/>
                </a:lnTo>
                <a:lnTo>
                  <a:pt x="1931670" y="2237290"/>
                </a:lnTo>
                <a:lnTo>
                  <a:pt x="1943100" y="2200465"/>
                </a:lnTo>
                <a:lnTo>
                  <a:pt x="1954530" y="2163051"/>
                </a:lnTo>
                <a:lnTo>
                  <a:pt x="1965960" y="2125048"/>
                </a:lnTo>
                <a:lnTo>
                  <a:pt x="1977390" y="2086456"/>
                </a:lnTo>
                <a:lnTo>
                  <a:pt x="1988820" y="2047275"/>
                </a:lnTo>
                <a:lnTo>
                  <a:pt x="2000250" y="2007505"/>
                </a:lnTo>
                <a:lnTo>
                  <a:pt x="2011680" y="1967146"/>
                </a:lnTo>
                <a:lnTo>
                  <a:pt x="2023110" y="1926198"/>
                </a:lnTo>
                <a:lnTo>
                  <a:pt x="2034540" y="1884661"/>
                </a:lnTo>
                <a:lnTo>
                  <a:pt x="2045970" y="1842535"/>
                </a:lnTo>
                <a:lnTo>
                  <a:pt x="2057400" y="1799820"/>
                </a:lnTo>
                <a:lnTo>
                  <a:pt x="2068830" y="1756516"/>
                </a:lnTo>
                <a:lnTo>
                  <a:pt x="2080260" y="1712623"/>
                </a:lnTo>
                <a:lnTo>
                  <a:pt x="2091690" y="1668142"/>
                </a:lnTo>
                <a:lnTo>
                  <a:pt x="2103120" y="1623071"/>
                </a:lnTo>
                <a:lnTo>
                  <a:pt x="2114550" y="1577411"/>
                </a:lnTo>
                <a:lnTo>
                  <a:pt x="2125980" y="1531162"/>
                </a:lnTo>
                <a:lnTo>
                  <a:pt x="2137410" y="1484324"/>
                </a:lnTo>
                <a:lnTo>
                  <a:pt x="2148840" y="1436898"/>
                </a:lnTo>
                <a:lnTo>
                  <a:pt x="2160270" y="1388882"/>
                </a:lnTo>
                <a:lnTo>
                  <a:pt x="2171700" y="1340277"/>
                </a:lnTo>
                <a:lnTo>
                  <a:pt x="2183130" y="1291083"/>
                </a:lnTo>
                <a:lnTo>
                  <a:pt x="2194560" y="1241301"/>
                </a:lnTo>
                <a:lnTo>
                  <a:pt x="2205990" y="1190929"/>
                </a:lnTo>
                <a:lnTo>
                  <a:pt x="2217420" y="1139968"/>
                </a:lnTo>
                <a:lnTo>
                  <a:pt x="2228850" y="1088419"/>
                </a:lnTo>
                <a:lnTo>
                  <a:pt x="2240280" y="1036280"/>
                </a:lnTo>
                <a:lnTo>
                  <a:pt x="2251710" y="983552"/>
                </a:lnTo>
                <a:lnTo>
                  <a:pt x="2263140" y="930236"/>
                </a:lnTo>
                <a:lnTo>
                  <a:pt x="2274570" y="876330"/>
                </a:lnTo>
                <a:lnTo>
                  <a:pt x="2286000" y="821836"/>
                </a:lnTo>
              </a:path>
            </a:pathLst>
          </a:custGeom>
          <a:ln w="44450">
            <a:solidFill>
              <a:srgbClr val="D9711C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8076491" y="5131883"/>
            <a:ext cx="1860698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ysDot"/>
            <a:headEnd type="triangle"/>
          </a:ln>
        </p:spPr>
      </p:sp>
      <p:sp>
        <p:nvSpPr>
          <p:cNvPr id="46" name="Shape 43"/>
          <p:cNvSpPr/>
          <p:nvPr/>
        </p:nvSpPr>
        <p:spPr>
          <a:xfrm>
            <a:off x="7875004" y="5063303"/>
            <a:ext cx="137160" cy="137160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10001516" y="5063303"/>
            <a:ext cx="137160" cy="137160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8942832" y="2519547"/>
            <a:ext cx="128016" cy="128016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9098280" y="2290947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(0; 3)</a:t>
            </a:r>
            <a:endParaRPr lang="ru-RU" sz="1600" dirty="0"/>
          </a:p>
        </p:txBody>
      </p:sp>
      <p:sp>
        <p:nvSpPr>
          <p:cNvPr id="50" name="Text 47"/>
          <p:cNvSpPr/>
          <p:nvPr/>
        </p:nvSpPr>
        <p:spPr>
          <a:xfrm>
            <a:off x="10179824" y="5022155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(2; −1)</a:t>
            </a:r>
            <a:endParaRPr lang="ru-RU" sz="1600" dirty="0"/>
          </a:p>
        </p:txBody>
      </p:sp>
      <p:sp>
        <p:nvSpPr>
          <p:cNvPr id="51" name="Text 48"/>
          <p:cNvSpPr/>
          <p:nvPr/>
        </p:nvSpPr>
        <p:spPr>
          <a:xfrm>
            <a:off x="6837160" y="5022155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(−2; −1)</a:t>
            </a:r>
            <a:endParaRPr lang="ru-RU" sz="1600" dirty="0"/>
          </a:p>
        </p:txBody>
      </p:sp>
      <p:sp>
        <p:nvSpPr>
          <p:cNvPr id="52" name="Text 49"/>
          <p:cNvSpPr/>
          <p:nvPr/>
        </p:nvSpPr>
        <p:spPr>
          <a:xfrm>
            <a:off x="8742089" y="1827301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5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5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5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5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15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+ 3</a:t>
            </a:r>
            <a:endParaRPr lang="ru-RU" sz="1500" dirty="0"/>
          </a:p>
        </p:txBody>
      </p:sp>
      <p:sp>
        <p:nvSpPr>
          <p:cNvPr id="53" name="Text 50"/>
          <p:cNvSpPr/>
          <p:nvPr/>
        </p:nvSpPr>
        <p:spPr>
          <a:xfrm>
            <a:off x="7397071" y="1827301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4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</a:t>
            </a:r>
            <a:endParaRPr lang="ru-RU" sz="1400" dirty="0"/>
          </a:p>
        </p:txBody>
      </p:sp>
      <p:sp>
        <p:nvSpPr>
          <p:cNvPr id="54" name="Text 51"/>
          <p:cNvSpPr/>
          <p:nvPr/>
        </p:nvSpPr>
        <p:spPr>
          <a:xfrm>
            <a:off x="6720840" y="5806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− 4|</a:t>
            </a:r>
            <a:r>
              <a:rPr lang="ru-RU" sz="18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+ 3</a:t>
            </a:r>
            <a:endParaRPr lang="ru-RU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модулей в одной формуле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35608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1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21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1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− 4|</a:t>
            </a:r>
            <a:r>
              <a:rPr lang="ru-RU" sz="21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+ 3|</a:t>
            </a:r>
            <a:endParaRPr lang="ru-RU" sz="2100" dirty="0"/>
          </a:p>
        </p:txBody>
      </p:sp>
      <p:sp>
        <p:nvSpPr>
          <p:cNvPr id="10" name="Text 7"/>
          <p:cNvSpPr/>
          <p:nvPr/>
        </p:nvSpPr>
        <p:spPr>
          <a:xfrm>
            <a:off x="548640" y="1847088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шага: график </a:t>
            </a: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(|</a:t>
            </a: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|)</a:t>
            </a: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затем части ниже оси </a:t>
            </a: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вверх</a:t>
            </a:r>
            <a:endParaRPr lang="ru-RU" sz="1500" dirty="0"/>
          </a:p>
        </p:txBody>
      </p:sp>
      <p:sp>
        <p:nvSpPr>
          <p:cNvPr id="11" name="Shape 8"/>
          <p:cNvSpPr/>
          <p:nvPr/>
        </p:nvSpPr>
        <p:spPr>
          <a:xfrm>
            <a:off x="1025434" y="2423160"/>
            <a:ext cx="91" cy="26517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580606" y="2423160"/>
            <a:ext cx="91" cy="26517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135777" y="2423160"/>
            <a:ext cx="91" cy="26517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690949" y="2423160"/>
            <a:ext cx="91" cy="26517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246120" y="2423160"/>
            <a:ext cx="91" cy="26517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801291" y="2423160"/>
            <a:ext cx="91" cy="26517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56463" y="2423160"/>
            <a:ext cx="91" cy="26517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911634" y="2423160"/>
            <a:ext cx="91" cy="26517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466806" y="2423160"/>
            <a:ext cx="91" cy="26517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914400" y="4853940"/>
            <a:ext cx="46634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14400" y="4301490"/>
            <a:ext cx="46634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914400" y="3749040"/>
            <a:ext cx="46634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14400" y="3196590"/>
            <a:ext cx="46634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914400" y="2644140"/>
            <a:ext cx="46634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14400" y="4301490"/>
            <a:ext cx="484632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3246120" y="2240280"/>
            <a:ext cx="91" cy="283464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27" name="Text 24"/>
          <p:cNvSpPr/>
          <p:nvPr/>
        </p:nvSpPr>
        <p:spPr>
          <a:xfrm>
            <a:off x="5458968" y="435635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28" name="Text 25"/>
          <p:cNvSpPr/>
          <p:nvPr/>
        </p:nvSpPr>
        <p:spPr>
          <a:xfrm>
            <a:off x="3236976" y="21122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29" name="Shape 26"/>
          <p:cNvSpPr/>
          <p:nvPr/>
        </p:nvSpPr>
        <p:spPr>
          <a:xfrm>
            <a:off x="1580606" y="425577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77686" y="436549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−3</a:t>
            </a:r>
            <a:endParaRPr lang="ru-RU" sz="1400" dirty="0"/>
          </a:p>
        </p:txBody>
      </p:sp>
      <p:sp>
        <p:nvSpPr>
          <p:cNvPr id="31" name="Shape 28"/>
          <p:cNvSpPr/>
          <p:nvPr/>
        </p:nvSpPr>
        <p:spPr>
          <a:xfrm>
            <a:off x="2690949" y="425577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2553789" y="436549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endParaRPr lang="ru-RU" sz="1400" dirty="0"/>
          </a:p>
        </p:txBody>
      </p:sp>
      <p:sp>
        <p:nvSpPr>
          <p:cNvPr id="33" name="Shape 30"/>
          <p:cNvSpPr/>
          <p:nvPr/>
        </p:nvSpPr>
        <p:spPr>
          <a:xfrm>
            <a:off x="3801291" y="425577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3298371" y="436549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400" dirty="0"/>
          </a:p>
        </p:txBody>
      </p:sp>
      <p:sp>
        <p:nvSpPr>
          <p:cNvPr id="35" name="Shape 32"/>
          <p:cNvSpPr/>
          <p:nvPr/>
        </p:nvSpPr>
        <p:spPr>
          <a:xfrm>
            <a:off x="4911634" y="425577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774474" y="436549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400" dirty="0"/>
          </a:p>
        </p:txBody>
      </p:sp>
      <p:sp>
        <p:nvSpPr>
          <p:cNvPr id="37" name="Shape 34"/>
          <p:cNvSpPr/>
          <p:nvPr/>
        </p:nvSpPr>
        <p:spPr>
          <a:xfrm>
            <a:off x="3200400" y="3749040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2514600" y="36118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400" dirty="0"/>
          </a:p>
        </p:txBody>
      </p:sp>
      <p:sp>
        <p:nvSpPr>
          <p:cNvPr id="39" name="Shape 36"/>
          <p:cNvSpPr/>
          <p:nvPr/>
        </p:nvSpPr>
        <p:spPr>
          <a:xfrm>
            <a:off x="1580606" y="4301490"/>
            <a:ext cx="1110343" cy="552450"/>
          </a:xfrm>
          <a:custGeom>
            <a:avLst/>
            <a:gdLst/>
            <a:ahLst/>
            <a:cxnLst/>
            <a:rect l="l" t="t" r="r" b="b"/>
            <a:pathLst>
              <a:path w="1110343" h="552450">
                <a:moveTo>
                  <a:pt x="0" y="0"/>
                </a:moveTo>
                <a:lnTo>
                  <a:pt x="5552" y="10994"/>
                </a:lnTo>
                <a:lnTo>
                  <a:pt x="11103" y="21877"/>
                </a:lnTo>
                <a:lnTo>
                  <a:pt x="16655" y="32650"/>
                </a:lnTo>
                <a:lnTo>
                  <a:pt x="22207" y="43312"/>
                </a:lnTo>
                <a:lnTo>
                  <a:pt x="27759" y="53864"/>
                </a:lnTo>
                <a:lnTo>
                  <a:pt x="33310" y="64305"/>
                </a:lnTo>
                <a:lnTo>
                  <a:pt x="38862" y="74636"/>
                </a:lnTo>
                <a:lnTo>
                  <a:pt x="44414" y="84856"/>
                </a:lnTo>
                <a:lnTo>
                  <a:pt x="49965" y="94966"/>
                </a:lnTo>
                <a:lnTo>
                  <a:pt x="55517" y="104965"/>
                </a:lnTo>
                <a:lnTo>
                  <a:pt x="61069" y="114854"/>
                </a:lnTo>
                <a:lnTo>
                  <a:pt x="66621" y="124633"/>
                </a:lnTo>
                <a:lnTo>
                  <a:pt x="72172" y="134301"/>
                </a:lnTo>
                <a:lnTo>
                  <a:pt x="77724" y="143858"/>
                </a:lnTo>
                <a:lnTo>
                  <a:pt x="83276" y="153305"/>
                </a:lnTo>
                <a:lnTo>
                  <a:pt x="88827" y="162641"/>
                </a:lnTo>
                <a:lnTo>
                  <a:pt x="94379" y="171867"/>
                </a:lnTo>
                <a:lnTo>
                  <a:pt x="99931" y="180983"/>
                </a:lnTo>
                <a:lnTo>
                  <a:pt x="105483" y="189988"/>
                </a:lnTo>
                <a:lnTo>
                  <a:pt x="111034" y="198882"/>
                </a:lnTo>
                <a:lnTo>
                  <a:pt x="116586" y="207666"/>
                </a:lnTo>
                <a:lnTo>
                  <a:pt x="122138" y="216339"/>
                </a:lnTo>
                <a:lnTo>
                  <a:pt x="127689" y="224902"/>
                </a:lnTo>
                <a:lnTo>
                  <a:pt x="133241" y="233355"/>
                </a:lnTo>
                <a:lnTo>
                  <a:pt x="138793" y="241697"/>
                </a:lnTo>
                <a:lnTo>
                  <a:pt x="144345" y="249928"/>
                </a:lnTo>
                <a:lnTo>
                  <a:pt x="149896" y="258049"/>
                </a:lnTo>
                <a:lnTo>
                  <a:pt x="155448" y="266060"/>
                </a:lnTo>
                <a:lnTo>
                  <a:pt x="161000" y="273960"/>
                </a:lnTo>
                <a:lnTo>
                  <a:pt x="166551" y="281749"/>
                </a:lnTo>
                <a:lnTo>
                  <a:pt x="172103" y="289429"/>
                </a:lnTo>
                <a:lnTo>
                  <a:pt x="177655" y="296997"/>
                </a:lnTo>
                <a:lnTo>
                  <a:pt x="183207" y="304455"/>
                </a:lnTo>
                <a:lnTo>
                  <a:pt x="188758" y="311803"/>
                </a:lnTo>
                <a:lnTo>
                  <a:pt x="194310" y="319040"/>
                </a:lnTo>
                <a:lnTo>
                  <a:pt x="199862" y="326166"/>
                </a:lnTo>
                <a:lnTo>
                  <a:pt x="205413" y="333183"/>
                </a:lnTo>
                <a:lnTo>
                  <a:pt x="210965" y="340088"/>
                </a:lnTo>
                <a:lnTo>
                  <a:pt x="216517" y="346883"/>
                </a:lnTo>
                <a:lnTo>
                  <a:pt x="222069" y="353568"/>
                </a:lnTo>
                <a:lnTo>
                  <a:pt x="227620" y="360142"/>
                </a:lnTo>
                <a:lnTo>
                  <a:pt x="233172" y="366606"/>
                </a:lnTo>
                <a:lnTo>
                  <a:pt x="238724" y="372959"/>
                </a:lnTo>
                <a:lnTo>
                  <a:pt x="244275" y="379202"/>
                </a:lnTo>
                <a:lnTo>
                  <a:pt x="249827" y="385334"/>
                </a:lnTo>
                <a:lnTo>
                  <a:pt x="255379" y="391356"/>
                </a:lnTo>
                <a:lnTo>
                  <a:pt x="260931" y="397267"/>
                </a:lnTo>
                <a:lnTo>
                  <a:pt x="266482" y="403068"/>
                </a:lnTo>
                <a:lnTo>
                  <a:pt x="272034" y="408758"/>
                </a:lnTo>
                <a:lnTo>
                  <a:pt x="277586" y="414338"/>
                </a:lnTo>
                <a:lnTo>
                  <a:pt x="283137" y="419807"/>
                </a:lnTo>
                <a:lnTo>
                  <a:pt x="288689" y="425166"/>
                </a:lnTo>
                <a:lnTo>
                  <a:pt x="294241" y="430414"/>
                </a:lnTo>
                <a:lnTo>
                  <a:pt x="299793" y="435552"/>
                </a:lnTo>
                <a:lnTo>
                  <a:pt x="305344" y="440579"/>
                </a:lnTo>
                <a:lnTo>
                  <a:pt x="310896" y="445496"/>
                </a:lnTo>
                <a:lnTo>
                  <a:pt x="316448" y="450302"/>
                </a:lnTo>
                <a:lnTo>
                  <a:pt x="321999" y="454998"/>
                </a:lnTo>
                <a:lnTo>
                  <a:pt x="327551" y="459583"/>
                </a:lnTo>
                <a:lnTo>
                  <a:pt x="333103" y="464058"/>
                </a:lnTo>
                <a:lnTo>
                  <a:pt x="338655" y="468422"/>
                </a:lnTo>
                <a:lnTo>
                  <a:pt x="344206" y="472676"/>
                </a:lnTo>
                <a:lnTo>
                  <a:pt x="349758" y="476820"/>
                </a:lnTo>
                <a:lnTo>
                  <a:pt x="355310" y="480852"/>
                </a:lnTo>
                <a:lnTo>
                  <a:pt x="360861" y="484775"/>
                </a:lnTo>
                <a:lnTo>
                  <a:pt x="366413" y="488587"/>
                </a:lnTo>
                <a:lnTo>
                  <a:pt x="371965" y="492288"/>
                </a:lnTo>
                <a:lnTo>
                  <a:pt x="377517" y="495879"/>
                </a:lnTo>
                <a:lnTo>
                  <a:pt x="383068" y="499360"/>
                </a:lnTo>
                <a:lnTo>
                  <a:pt x="388620" y="502730"/>
                </a:lnTo>
                <a:lnTo>
                  <a:pt x="394172" y="505989"/>
                </a:lnTo>
                <a:lnTo>
                  <a:pt x="399723" y="509138"/>
                </a:lnTo>
                <a:lnTo>
                  <a:pt x="405275" y="512176"/>
                </a:lnTo>
                <a:lnTo>
                  <a:pt x="410827" y="515104"/>
                </a:lnTo>
                <a:lnTo>
                  <a:pt x="416379" y="517922"/>
                </a:lnTo>
                <a:lnTo>
                  <a:pt x="421930" y="520629"/>
                </a:lnTo>
                <a:lnTo>
                  <a:pt x="427482" y="523225"/>
                </a:lnTo>
                <a:lnTo>
                  <a:pt x="433034" y="525711"/>
                </a:lnTo>
                <a:lnTo>
                  <a:pt x="438585" y="528087"/>
                </a:lnTo>
                <a:lnTo>
                  <a:pt x="444137" y="530352"/>
                </a:lnTo>
                <a:lnTo>
                  <a:pt x="449689" y="532507"/>
                </a:lnTo>
                <a:lnTo>
                  <a:pt x="455241" y="534551"/>
                </a:lnTo>
                <a:lnTo>
                  <a:pt x="460792" y="536484"/>
                </a:lnTo>
                <a:lnTo>
                  <a:pt x="466344" y="538307"/>
                </a:lnTo>
                <a:lnTo>
                  <a:pt x="471896" y="540020"/>
                </a:lnTo>
                <a:lnTo>
                  <a:pt x="477447" y="541622"/>
                </a:lnTo>
                <a:lnTo>
                  <a:pt x="482999" y="543114"/>
                </a:lnTo>
                <a:lnTo>
                  <a:pt x="488551" y="544495"/>
                </a:lnTo>
                <a:lnTo>
                  <a:pt x="494103" y="545765"/>
                </a:lnTo>
                <a:lnTo>
                  <a:pt x="499654" y="546926"/>
                </a:lnTo>
                <a:lnTo>
                  <a:pt x="505206" y="547975"/>
                </a:lnTo>
                <a:lnTo>
                  <a:pt x="510758" y="548914"/>
                </a:lnTo>
                <a:lnTo>
                  <a:pt x="516309" y="549743"/>
                </a:lnTo>
                <a:lnTo>
                  <a:pt x="521861" y="550461"/>
                </a:lnTo>
                <a:lnTo>
                  <a:pt x="527413" y="551069"/>
                </a:lnTo>
                <a:lnTo>
                  <a:pt x="532965" y="551566"/>
                </a:lnTo>
                <a:lnTo>
                  <a:pt x="538516" y="551953"/>
                </a:lnTo>
                <a:lnTo>
                  <a:pt x="544068" y="552229"/>
                </a:lnTo>
                <a:lnTo>
                  <a:pt x="549620" y="552395"/>
                </a:lnTo>
                <a:lnTo>
                  <a:pt x="555171" y="552450"/>
                </a:lnTo>
                <a:lnTo>
                  <a:pt x="560723" y="552395"/>
                </a:lnTo>
                <a:lnTo>
                  <a:pt x="566275" y="552229"/>
                </a:lnTo>
                <a:lnTo>
                  <a:pt x="571827" y="551953"/>
                </a:lnTo>
                <a:lnTo>
                  <a:pt x="577378" y="551566"/>
                </a:lnTo>
                <a:lnTo>
                  <a:pt x="582930" y="551069"/>
                </a:lnTo>
                <a:lnTo>
                  <a:pt x="588482" y="550461"/>
                </a:lnTo>
                <a:lnTo>
                  <a:pt x="594033" y="549743"/>
                </a:lnTo>
                <a:lnTo>
                  <a:pt x="599585" y="548914"/>
                </a:lnTo>
                <a:lnTo>
                  <a:pt x="605137" y="547975"/>
                </a:lnTo>
                <a:lnTo>
                  <a:pt x="610689" y="546926"/>
                </a:lnTo>
                <a:lnTo>
                  <a:pt x="616240" y="545765"/>
                </a:lnTo>
                <a:lnTo>
                  <a:pt x="621792" y="544495"/>
                </a:lnTo>
                <a:lnTo>
                  <a:pt x="627344" y="543114"/>
                </a:lnTo>
                <a:lnTo>
                  <a:pt x="632895" y="541622"/>
                </a:lnTo>
                <a:lnTo>
                  <a:pt x="638447" y="540020"/>
                </a:lnTo>
                <a:lnTo>
                  <a:pt x="643999" y="538307"/>
                </a:lnTo>
                <a:lnTo>
                  <a:pt x="649551" y="536484"/>
                </a:lnTo>
                <a:lnTo>
                  <a:pt x="655102" y="534551"/>
                </a:lnTo>
                <a:lnTo>
                  <a:pt x="660654" y="532507"/>
                </a:lnTo>
                <a:lnTo>
                  <a:pt x="666206" y="530352"/>
                </a:lnTo>
                <a:lnTo>
                  <a:pt x="671757" y="528087"/>
                </a:lnTo>
                <a:lnTo>
                  <a:pt x="677309" y="525711"/>
                </a:lnTo>
                <a:lnTo>
                  <a:pt x="682861" y="523225"/>
                </a:lnTo>
                <a:lnTo>
                  <a:pt x="688413" y="520629"/>
                </a:lnTo>
                <a:lnTo>
                  <a:pt x="693964" y="517922"/>
                </a:lnTo>
                <a:lnTo>
                  <a:pt x="699516" y="515104"/>
                </a:lnTo>
                <a:lnTo>
                  <a:pt x="705068" y="512176"/>
                </a:lnTo>
                <a:lnTo>
                  <a:pt x="710619" y="509138"/>
                </a:lnTo>
                <a:lnTo>
                  <a:pt x="716171" y="505989"/>
                </a:lnTo>
                <a:lnTo>
                  <a:pt x="721723" y="502730"/>
                </a:lnTo>
                <a:lnTo>
                  <a:pt x="727275" y="499360"/>
                </a:lnTo>
                <a:lnTo>
                  <a:pt x="732826" y="495879"/>
                </a:lnTo>
                <a:lnTo>
                  <a:pt x="738378" y="492288"/>
                </a:lnTo>
                <a:lnTo>
                  <a:pt x="743930" y="488587"/>
                </a:lnTo>
                <a:lnTo>
                  <a:pt x="749481" y="484775"/>
                </a:lnTo>
                <a:lnTo>
                  <a:pt x="755033" y="480852"/>
                </a:lnTo>
                <a:lnTo>
                  <a:pt x="760585" y="476820"/>
                </a:lnTo>
                <a:lnTo>
                  <a:pt x="766137" y="472676"/>
                </a:lnTo>
                <a:lnTo>
                  <a:pt x="771688" y="468422"/>
                </a:lnTo>
                <a:lnTo>
                  <a:pt x="777240" y="464058"/>
                </a:lnTo>
                <a:lnTo>
                  <a:pt x="782792" y="459583"/>
                </a:lnTo>
                <a:lnTo>
                  <a:pt x="788343" y="454998"/>
                </a:lnTo>
                <a:lnTo>
                  <a:pt x="793895" y="450302"/>
                </a:lnTo>
                <a:lnTo>
                  <a:pt x="799447" y="445496"/>
                </a:lnTo>
                <a:lnTo>
                  <a:pt x="804999" y="440579"/>
                </a:lnTo>
                <a:lnTo>
                  <a:pt x="810550" y="435552"/>
                </a:lnTo>
                <a:lnTo>
                  <a:pt x="816102" y="430414"/>
                </a:lnTo>
                <a:lnTo>
                  <a:pt x="821654" y="425166"/>
                </a:lnTo>
                <a:lnTo>
                  <a:pt x="827205" y="419807"/>
                </a:lnTo>
                <a:lnTo>
                  <a:pt x="832757" y="414338"/>
                </a:lnTo>
                <a:lnTo>
                  <a:pt x="838309" y="408758"/>
                </a:lnTo>
                <a:lnTo>
                  <a:pt x="843861" y="403068"/>
                </a:lnTo>
                <a:lnTo>
                  <a:pt x="849412" y="397267"/>
                </a:lnTo>
                <a:lnTo>
                  <a:pt x="854964" y="391356"/>
                </a:lnTo>
                <a:lnTo>
                  <a:pt x="860516" y="385334"/>
                </a:lnTo>
                <a:lnTo>
                  <a:pt x="866067" y="379202"/>
                </a:lnTo>
                <a:lnTo>
                  <a:pt x="871619" y="372959"/>
                </a:lnTo>
                <a:lnTo>
                  <a:pt x="877171" y="366606"/>
                </a:lnTo>
                <a:lnTo>
                  <a:pt x="882723" y="360142"/>
                </a:lnTo>
                <a:lnTo>
                  <a:pt x="888274" y="353568"/>
                </a:lnTo>
                <a:lnTo>
                  <a:pt x="893826" y="346883"/>
                </a:lnTo>
                <a:lnTo>
                  <a:pt x="899378" y="340088"/>
                </a:lnTo>
                <a:lnTo>
                  <a:pt x="904929" y="333183"/>
                </a:lnTo>
                <a:lnTo>
                  <a:pt x="910481" y="326166"/>
                </a:lnTo>
                <a:lnTo>
                  <a:pt x="916033" y="319040"/>
                </a:lnTo>
                <a:lnTo>
                  <a:pt x="921585" y="311803"/>
                </a:lnTo>
                <a:lnTo>
                  <a:pt x="927136" y="304455"/>
                </a:lnTo>
                <a:lnTo>
                  <a:pt x="932688" y="296997"/>
                </a:lnTo>
                <a:lnTo>
                  <a:pt x="938240" y="289429"/>
                </a:lnTo>
                <a:lnTo>
                  <a:pt x="943791" y="281749"/>
                </a:lnTo>
                <a:lnTo>
                  <a:pt x="949343" y="273960"/>
                </a:lnTo>
                <a:lnTo>
                  <a:pt x="954895" y="266060"/>
                </a:lnTo>
                <a:lnTo>
                  <a:pt x="960447" y="258049"/>
                </a:lnTo>
                <a:lnTo>
                  <a:pt x="965998" y="249928"/>
                </a:lnTo>
                <a:lnTo>
                  <a:pt x="971550" y="241697"/>
                </a:lnTo>
                <a:lnTo>
                  <a:pt x="977102" y="233355"/>
                </a:lnTo>
                <a:lnTo>
                  <a:pt x="982653" y="224902"/>
                </a:lnTo>
                <a:lnTo>
                  <a:pt x="988205" y="216339"/>
                </a:lnTo>
                <a:lnTo>
                  <a:pt x="993757" y="207666"/>
                </a:lnTo>
                <a:lnTo>
                  <a:pt x="999309" y="198882"/>
                </a:lnTo>
                <a:lnTo>
                  <a:pt x="1004860" y="189988"/>
                </a:lnTo>
                <a:lnTo>
                  <a:pt x="1010412" y="180983"/>
                </a:lnTo>
                <a:lnTo>
                  <a:pt x="1015964" y="171867"/>
                </a:lnTo>
                <a:lnTo>
                  <a:pt x="1021515" y="162641"/>
                </a:lnTo>
                <a:lnTo>
                  <a:pt x="1027067" y="153305"/>
                </a:lnTo>
                <a:lnTo>
                  <a:pt x="1032619" y="143858"/>
                </a:lnTo>
                <a:lnTo>
                  <a:pt x="1038171" y="134301"/>
                </a:lnTo>
                <a:lnTo>
                  <a:pt x="1043722" y="124633"/>
                </a:lnTo>
                <a:lnTo>
                  <a:pt x="1049274" y="114854"/>
                </a:lnTo>
                <a:lnTo>
                  <a:pt x="1054826" y="104966"/>
                </a:lnTo>
                <a:lnTo>
                  <a:pt x="1060377" y="94966"/>
                </a:lnTo>
                <a:lnTo>
                  <a:pt x="1065929" y="84856"/>
                </a:lnTo>
                <a:lnTo>
                  <a:pt x="1071481" y="74636"/>
                </a:lnTo>
                <a:lnTo>
                  <a:pt x="1077033" y="64305"/>
                </a:lnTo>
                <a:lnTo>
                  <a:pt x="1082584" y="53864"/>
                </a:lnTo>
                <a:lnTo>
                  <a:pt x="1088136" y="43312"/>
                </a:lnTo>
                <a:lnTo>
                  <a:pt x="1093688" y="32650"/>
                </a:lnTo>
                <a:lnTo>
                  <a:pt x="1099239" y="21877"/>
                </a:lnTo>
                <a:lnTo>
                  <a:pt x="1104791" y="10994"/>
                </a:lnTo>
                <a:lnTo>
                  <a:pt x="1110343" y="0"/>
                </a:lnTo>
              </a:path>
            </a:pathLst>
          </a:custGeom>
          <a:ln w="19050">
            <a:solidFill>
              <a:srgbClr val="6A7682"/>
            </a:solidFill>
            <a:prstDash val="dash"/>
          </a:ln>
        </p:spPr>
      </p:sp>
      <p:sp>
        <p:nvSpPr>
          <p:cNvPr id="40" name="Shape 37"/>
          <p:cNvSpPr/>
          <p:nvPr/>
        </p:nvSpPr>
        <p:spPr>
          <a:xfrm>
            <a:off x="3801291" y="4301490"/>
            <a:ext cx="1110343" cy="552450"/>
          </a:xfrm>
          <a:custGeom>
            <a:avLst/>
            <a:gdLst/>
            <a:ahLst/>
            <a:cxnLst/>
            <a:rect l="l" t="t" r="r" b="b"/>
            <a:pathLst>
              <a:path w="1110343" h="552450">
                <a:moveTo>
                  <a:pt x="0" y="0"/>
                </a:moveTo>
                <a:lnTo>
                  <a:pt x="5552" y="10994"/>
                </a:lnTo>
                <a:lnTo>
                  <a:pt x="11103" y="21877"/>
                </a:lnTo>
                <a:lnTo>
                  <a:pt x="16655" y="32650"/>
                </a:lnTo>
                <a:lnTo>
                  <a:pt x="22207" y="43312"/>
                </a:lnTo>
                <a:lnTo>
                  <a:pt x="27759" y="53864"/>
                </a:lnTo>
                <a:lnTo>
                  <a:pt x="33310" y="64305"/>
                </a:lnTo>
                <a:lnTo>
                  <a:pt x="38862" y="74636"/>
                </a:lnTo>
                <a:lnTo>
                  <a:pt x="44414" y="84856"/>
                </a:lnTo>
                <a:lnTo>
                  <a:pt x="49965" y="94966"/>
                </a:lnTo>
                <a:lnTo>
                  <a:pt x="55517" y="104966"/>
                </a:lnTo>
                <a:lnTo>
                  <a:pt x="61069" y="114854"/>
                </a:lnTo>
                <a:lnTo>
                  <a:pt x="66621" y="124633"/>
                </a:lnTo>
                <a:lnTo>
                  <a:pt x="72172" y="134301"/>
                </a:lnTo>
                <a:lnTo>
                  <a:pt x="77724" y="143858"/>
                </a:lnTo>
                <a:lnTo>
                  <a:pt x="83276" y="153305"/>
                </a:lnTo>
                <a:lnTo>
                  <a:pt x="88827" y="162641"/>
                </a:lnTo>
                <a:lnTo>
                  <a:pt x="94379" y="171867"/>
                </a:lnTo>
                <a:lnTo>
                  <a:pt x="99931" y="180983"/>
                </a:lnTo>
                <a:lnTo>
                  <a:pt x="105483" y="189988"/>
                </a:lnTo>
                <a:lnTo>
                  <a:pt x="111034" y="198882"/>
                </a:lnTo>
                <a:lnTo>
                  <a:pt x="116586" y="207666"/>
                </a:lnTo>
                <a:lnTo>
                  <a:pt x="122138" y="216339"/>
                </a:lnTo>
                <a:lnTo>
                  <a:pt x="127689" y="224902"/>
                </a:lnTo>
                <a:lnTo>
                  <a:pt x="133241" y="233355"/>
                </a:lnTo>
                <a:lnTo>
                  <a:pt x="138793" y="241697"/>
                </a:lnTo>
                <a:lnTo>
                  <a:pt x="144345" y="249928"/>
                </a:lnTo>
                <a:lnTo>
                  <a:pt x="149896" y="258049"/>
                </a:lnTo>
                <a:lnTo>
                  <a:pt x="155448" y="266060"/>
                </a:lnTo>
                <a:lnTo>
                  <a:pt x="161000" y="273960"/>
                </a:lnTo>
                <a:lnTo>
                  <a:pt x="166551" y="281749"/>
                </a:lnTo>
                <a:lnTo>
                  <a:pt x="172103" y="289429"/>
                </a:lnTo>
                <a:lnTo>
                  <a:pt x="177655" y="296997"/>
                </a:lnTo>
                <a:lnTo>
                  <a:pt x="183207" y="304455"/>
                </a:lnTo>
                <a:lnTo>
                  <a:pt x="188758" y="311803"/>
                </a:lnTo>
                <a:lnTo>
                  <a:pt x="194310" y="319040"/>
                </a:lnTo>
                <a:lnTo>
                  <a:pt x="199862" y="326166"/>
                </a:lnTo>
                <a:lnTo>
                  <a:pt x="205413" y="333183"/>
                </a:lnTo>
                <a:lnTo>
                  <a:pt x="210965" y="340088"/>
                </a:lnTo>
                <a:lnTo>
                  <a:pt x="216517" y="346883"/>
                </a:lnTo>
                <a:lnTo>
                  <a:pt x="222069" y="353568"/>
                </a:lnTo>
                <a:lnTo>
                  <a:pt x="227620" y="360142"/>
                </a:lnTo>
                <a:lnTo>
                  <a:pt x="233172" y="366606"/>
                </a:lnTo>
                <a:lnTo>
                  <a:pt x="238724" y="372959"/>
                </a:lnTo>
                <a:lnTo>
                  <a:pt x="244275" y="379202"/>
                </a:lnTo>
                <a:lnTo>
                  <a:pt x="249827" y="385334"/>
                </a:lnTo>
                <a:lnTo>
                  <a:pt x="255379" y="391356"/>
                </a:lnTo>
                <a:lnTo>
                  <a:pt x="260931" y="397267"/>
                </a:lnTo>
                <a:lnTo>
                  <a:pt x="266482" y="403068"/>
                </a:lnTo>
                <a:lnTo>
                  <a:pt x="272034" y="408758"/>
                </a:lnTo>
                <a:lnTo>
                  <a:pt x="277586" y="414338"/>
                </a:lnTo>
                <a:lnTo>
                  <a:pt x="283137" y="419807"/>
                </a:lnTo>
                <a:lnTo>
                  <a:pt x="288689" y="425166"/>
                </a:lnTo>
                <a:lnTo>
                  <a:pt x="294241" y="430414"/>
                </a:lnTo>
                <a:lnTo>
                  <a:pt x="299793" y="435552"/>
                </a:lnTo>
                <a:lnTo>
                  <a:pt x="305344" y="440579"/>
                </a:lnTo>
                <a:lnTo>
                  <a:pt x="310896" y="445496"/>
                </a:lnTo>
                <a:lnTo>
                  <a:pt x="316448" y="450302"/>
                </a:lnTo>
                <a:lnTo>
                  <a:pt x="321999" y="454998"/>
                </a:lnTo>
                <a:lnTo>
                  <a:pt x="327551" y="459583"/>
                </a:lnTo>
                <a:lnTo>
                  <a:pt x="333103" y="464058"/>
                </a:lnTo>
                <a:lnTo>
                  <a:pt x="338655" y="468422"/>
                </a:lnTo>
                <a:lnTo>
                  <a:pt x="344206" y="472676"/>
                </a:lnTo>
                <a:lnTo>
                  <a:pt x="349758" y="476820"/>
                </a:lnTo>
                <a:lnTo>
                  <a:pt x="355310" y="480852"/>
                </a:lnTo>
                <a:lnTo>
                  <a:pt x="360861" y="484775"/>
                </a:lnTo>
                <a:lnTo>
                  <a:pt x="366413" y="488587"/>
                </a:lnTo>
                <a:lnTo>
                  <a:pt x="371965" y="492288"/>
                </a:lnTo>
                <a:lnTo>
                  <a:pt x="377517" y="495879"/>
                </a:lnTo>
                <a:lnTo>
                  <a:pt x="383068" y="499360"/>
                </a:lnTo>
                <a:lnTo>
                  <a:pt x="388620" y="502730"/>
                </a:lnTo>
                <a:lnTo>
                  <a:pt x="394172" y="505989"/>
                </a:lnTo>
                <a:lnTo>
                  <a:pt x="399723" y="509138"/>
                </a:lnTo>
                <a:lnTo>
                  <a:pt x="405275" y="512176"/>
                </a:lnTo>
                <a:lnTo>
                  <a:pt x="410827" y="515104"/>
                </a:lnTo>
                <a:lnTo>
                  <a:pt x="416379" y="517922"/>
                </a:lnTo>
                <a:lnTo>
                  <a:pt x="421930" y="520629"/>
                </a:lnTo>
                <a:lnTo>
                  <a:pt x="427482" y="523225"/>
                </a:lnTo>
                <a:lnTo>
                  <a:pt x="433034" y="525711"/>
                </a:lnTo>
                <a:lnTo>
                  <a:pt x="438585" y="528087"/>
                </a:lnTo>
                <a:lnTo>
                  <a:pt x="444137" y="530352"/>
                </a:lnTo>
                <a:lnTo>
                  <a:pt x="449689" y="532507"/>
                </a:lnTo>
                <a:lnTo>
                  <a:pt x="455241" y="534551"/>
                </a:lnTo>
                <a:lnTo>
                  <a:pt x="460792" y="536484"/>
                </a:lnTo>
                <a:lnTo>
                  <a:pt x="466344" y="538307"/>
                </a:lnTo>
                <a:lnTo>
                  <a:pt x="471896" y="540020"/>
                </a:lnTo>
                <a:lnTo>
                  <a:pt x="477447" y="541622"/>
                </a:lnTo>
                <a:lnTo>
                  <a:pt x="482999" y="543114"/>
                </a:lnTo>
                <a:lnTo>
                  <a:pt x="488551" y="544495"/>
                </a:lnTo>
                <a:lnTo>
                  <a:pt x="494103" y="545765"/>
                </a:lnTo>
                <a:lnTo>
                  <a:pt x="499654" y="546926"/>
                </a:lnTo>
                <a:lnTo>
                  <a:pt x="505206" y="547975"/>
                </a:lnTo>
                <a:lnTo>
                  <a:pt x="510758" y="548914"/>
                </a:lnTo>
                <a:lnTo>
                  <a:pt x="516309" y="549743"/>
                </a:lnTo>
                <a:lnTo>
                  <a:pt x="521861" y="550461"/>
                </a:lnTo>
                <a:lnTo>
                  <a:pt x="527413" y="551069"/>
                </a:lnTo>
                <a:lnTo>
                  <a:pt x="532965" y="551566"/>
                </a:lnTo>
                <a:lnTo>
                  <a:pt x="538516" y="551953"/>
                </a:lnTo>
                <a:lnTo>
                  <a:pt x="544068" y="552229"/>
                </a:lnTo>
                <a:lnTo>
                  <a:pt x="549620" y="552395"/>
                </a:lnTo>
                <a:lnTo>
                  <a:pt x="555171" y="552450"/>
                </a:lnTo>
                <a:lnTo>
                  <a:pt x="560723" y="552395"/>
                </a:lnTo>
                <a:lnTo>
                  <a:pt x="566275" y="552229"/>
                </a:lnTo>
                <a:lnTo>
                  <a:pt x="571827" y="551953"/>
                </a:lnTo>
                <a:lnTo>
                  <a:pt x="577378" y="551566"/>
                </a:lnTo>
                <a:lnTo>
                  <a:pt x="582930" y="551069"/>
                </a:lnTo>
                <a:lnTo>
                  <a:pt x="588482" y="550461"/>
                </a:lnTo>
                <a:lnTo>
                  <a:pt x="594033" y="549743"/>
                </a:lnTo>
                <a:lnTo>
                  <a:pt x="599585" y="548914"/>
                </a:lnTo>
                <a:lnTo>
                  <a:pt x="605137" y="547975"/>
                </a:lnTo>
                <a:lnTo>
                  <a:pt x="610689" y="546926"/>
                </a:lnTo>
                <a:lnTo>
                  <a:pt x="616240" y="545765"/>
                </a:lnTo>
                <a:lnTo>
                  <a:pt x="621792" y="544495"/>
                </a:lnTo>
                <a:lnTo>
                  <a:pt x="627344" y="543114"/>
                </a:lnTo>
                <a:lnTo>
                  <a:pt x="632895" y="541622"/>
                </a:lnTo>
                <a:lnTo>
                  <a:pt x="638447" y="540020"/>
                </a:lnTo>
                <a:lnTo>
                  <a:pt x="643999" y="538307"/>
                </a:lnTo>
                <a:lnTo>
                  <a:pt x="649551" y="536484"/>
                </a:lnTo>
                <a:lnTo>
                  <a:pt x="655102" y="534551"/>
                </a:lnTo>
                <a:lnTo>
                  <a:pt x="660654" y="532507"/>
                </a:lnTo>
                <a:lnTo>
                  <a:pt x="666206" y="530352"/>
                </a:lnTo>
                <a:lnTo>
                  <a:pt x="671757" y="528087"/>
                </a:lnTo>
                <a:lnTo>
                  <a:pt x="677309" y="525711"/>
                </a:lnTo>
                <a:lnTo>
                  <a:pt x="682861" y="523225"/>
                </a:lnTo>
                <a:lnTo>
                  <a:pt x="688413" y="520629"/>
                </a:lnTo>
                <a:lnTo>
                  <a:pt x="693964" y="517922"/>
                </a:lnTo>
                <a:lnTo>
                  <a:pt x="699516" y="515104"/>
                </a:lnTo>
                <a:lnTo>
                  <a:pt x="705068" y="512176"/>
                </a:lnTo>
                <a:lnTo>
                  <a:pt x="710619" y="509138"/>
                </a:lnTo>
                <a:lnTo>
                  <a:pt x="716171" y="505989"/>
                </a:lnTo>
                <a:lnTo>
                  <a:pt x="721723" y="502730"/>
                </a:lnTo>
                <a:lnTo>
                  <a:pt x="727275" y="499360"/>
                </a:lnTo>
                <a:lnTo>
                  <a:pt x="732826" y="495879"/>
                </a:lnTo>
                <a:lnTo>
                  <a:pt x="738378" y="492288"/>
                </a:lnTo>
                <a:lnTo>
                  <a:pt x="743930" y="488587"/>
                </a:lnTo>
                <a:lnTo>
                  <a:pt x="749481" y="484775"/>
                </a:lnTo>
                <a:lnTo>
                  <a:pt x="755033" y="480852"/>
                </a:lnTo>
                <a:lnTo>
                  <a:pt x="760585" y="476820"/>
                </a:lnTo>
                <a:lnTo>
                  <a:pt x="766137" y="472676"/>
                </a:lnTo>
                <a:lnTo>
                  <a:pt x="771688" y="468422"/>
                </a:lnTo>
                <a:lnTo>
                  <a:pt x="777240" y="464058"/>
                </a:lnTo>
                <a:lnTo>
                  <a:pt x="782792" y="459583"/>
                </a:lnTo>
                <a:lnTo>
                  <a:pt x="788343" y="454998"/>
                </a:lnTo>
                <a:lnTo>
                  <a:pt x="793895" y="450302"/>
                </a:lnTo>
                <a:lnTo>
                  <a:pt x="799447" y="445496"/>
                </a:lnTo>
                <a:lnTo>
                  <a:pt x="804999" y="440579"/>
                </a:lnTo>
                <a:lnTo>
                  <a:pt x="810550" y="435552"/>
                </a:lnTo>
                <a:lnTo>
                  <a:pt x="816102" y="430414"/>
                </a:lnTo>
                <a:lnTo>
                  <a:pt x="821654" y="425166"/>
                </a:lnTo>
                <a:lnTo>
                  <a:pt x="827205" y="419807"/>
                </a:lnTo>
                <a:lnTo>
                  <a:pt x="832757" y="414338"/>
                </a:lnTo>
                <a:lnTo>
                  <a:pt x="838309" y="408758"/>
                </a:lnTo>
                <a:lnTo>
                  <a:pt x="843861" y="403068"/>
                </a:lnTo>
                <a:lnTo>
                  <a:pt x="849412" y="397267"/>
                </a:lnTo>
                <a:lnTo>
                  <a:pt x="854964" y="391356"/>
                </a:lnTo>
                <a:lnTo>
                  <a:pt x="860516" y="385334"/>
                </a:lnTo>
                <a:lnTo>
                  <a:pt x="866067" y="379202"/>
                </a:lnTo>
                <a:lnTo>
                  <a:pt x="871619" y="372959"/>
                </a:lnTo>
                <a:lnTo>
                  <a:pt x="877171" y="366606"/>
                </a:lnTo>
                <a:lnTo>
                  <a:pt x="882723" y="360142"/>
                </a:lnTo>
                <a:lnTo>
                  <a:pt x="888274" y="353568"/>
                </a:lnTo>
                <a:lnTo>
                  <a:pt x="893826" y="346883"/>
                </a:lnTo>
                <a:lnTo>
                  <a:pt x="899378" y="340088"/>
                </a:lnTo>
                <a:lnTo>
                  <a:pt x="904929" y="333183"/>
                </a:lnTo>
                <a:lnTo>
                  <a:pt x="910481" y="326166"/>
                </a:lnTo>
                <a:lnTo>
                  <a:pt x="916033" y="319040"/>
                </a:lnTo>
                <a:lnTo>
                  <a:pt x="921585" y="311803"/>
                </a:lnTo>
                <a:lnTo>
                  <a:pt x="927136" y="304455"/>
                </a:lnTo>
                <a:lnTo>
                  <a:pt x="932688" y="296997"/>
                </a:lnTo>
                <a:lnTo>
                  <a:pt x="938240" y="289429"/>
                </a:lnTo>
                <a:lnTo>
                  <a:pt x="943791" y="281749"/>
                </a:lnTo>
                <a:lnTo>
                  <a:pt x="949343" y="273960"/>
                </a:lnTo>
                <a:lnTo>
                  <a:pt x="954895" y="266060"/>
                </a:lnTo>
                <a:lnTo>
                  <a:pt x="960447" y="258049"/>
                </a:lnTo>
                <a:lnTo>
                  <a:pt x="965998" y="249928"/>
                </a:lnTo>
                <a:lnTo>
                  <a:pt x="971550" y="241697"/>
                </a:lnTo>
                <a:lnTo>
                  <a:pt x="977102" y="233355"/>
                </a:lnTo>
                <a:lnTo>
                  <a:pt x="982653" y="224902"/>
                </a:lnTo>
                <a:lnTo>
                  <a:pt x="988205" y="216339"/>
                </a:lnTo>
                <a:lnTo>
                  <a:pt x="993757" y="207666"/>
                </a:lnTo>
                <a:lnTo>
                  <a:pt x="999309" y="198882"/>
                </a:lnTo>
                <a:lnTo>
                  <a:pt x="1004860" y="189988"/>
                </a:lnTo>
                <a:lnTo>
                  <a:pt x="1010412" y="180983"/>
                </a:lnTo>
                <a:lnTo>
                  <a:pt x="1015964" y="171867"/>
                </a:lnTo>
                <a:lnTo>
                  <a:pt x="1021515" y="162641"/>
                </a:lnTo>
                <a:lnTo>
                  <a:pt x="1027067" y="153305"/>
                </a:lnTo>
                <a:lnTo>
                  <a:pt x="1032619" y="143858"/>
                </a:lnTo>
                <a:lnTo>
                  <a:pt x="1038171" y="134301"/>
                </a:lnTo>
                <a:lnTo>
                  <a:pt x="1043722" y="124633"/>
                </a:lnTo>
                <a:lnTo>
                  <a:pt x="1049274" y="114854"/>
                </a:lnTo>
                <a:lnTo>
                  <a:pt x="1054826" y="104965"/>
                </a:lnTo>
                <a:lnTo>
                  <a:pt x="1060377" y="94966"/>
                </a:lnTo>
                <a:lnTo>
                  <a:pt x="1065929" y="84856"/>
                </a:lnTo>
                <a:lnTo>
                  <a:pt x="1071481" y="74636"/>
                </a:lnTo>
                <a:lnTo>
                  <a:pt x="1077033" y="64305"/>
                </a:lnTo>
                <a:lnTo>
                  <a:pt x="1082584" y="53864"/>
                </a:lnTo>
                <a:lnTo>
                  <a:pt x="1088136" y="43312"/>
                </a:lnTo>
                <a:lnTo>
                  <a:pt x="1093688" y="32650"/>
                </a:lnTo>
                <a:lnTo>
                  <a:pt x="1099239" y="21877"/>
                </a:lnTo>
                <a:lnTo>
                  <a:pt x="1104791" y="10994"/>
                </a:lnTo>
                <a:lnTo>
                  <a:pt x="1110343" y="0"/>
                </a:lnTo>
              </a:path>
            </a:pathLst>
          </a:custGeom>
          <a:ln w="19050">
            <a:solidFill>
              <a:srgbClr val="6A7682"/>
            </a:solidFill>
            <a:prstDash val="dash"/>
          </a:ln>
        </p:spPr>
      </p:sp>
      <p:sp>
        <p:nvSpPr>
          <p:cNvPr id="41" name="Shape 38"/>
          <p:cNvSpPr/>
          <p:nvPr/>
        </p:nvSpPr>
        <p:spPr>
          <a:xfrm>
            <a:off x="2135777" y="3826383"/>
            <a:ext cx="91" cy="961263"/>
          </a:xfrm>
          <a:prstGeom prst="line">
            <a:avLst/>
          </a:prstGeom>
          <a:noFill/>
          <a:ln w="19050">
            <a:solidFill>
              <a:srgbClr val="D9711C"/>
            </a:solidFill>
            <a:prstDash val="dash"/>
            <a:headEnd type="triangle"/>
          </a:ln>
        </p:spPr>
      </p:sp>
      <p:sp>
        <p:nvSpPr>
          <p:cNvPr id="42" name="Shape 39"/>
          <p:cNvSpPr/>
          <p:nvPr/>
        </p:nvSpPr>
        <p:spPr>
          <a:xfrm>
            <a:off x="4356463" y="3826383"/>
            <a:ext cx="91" cy="961263"/>
          </a:xfrm>
          <a:prstGeom prst="line">
            <a:avLst/>
          </a:prstGeom>
          <a:noFill/>
          <a:ln w="19050">
            <a:solidFill>
              <a:srgbClr val="D9711C"/>
            </a:solidFill>
            <a:prstDash val="dash"/>
            <a:headEnd type="triangle"/>
          </a:ln>
        </p:spPr>
      </p:sp>
      <p:sp>
        <p:nvSpPr>
          <p:cNvPr id="43" name="Shape 40"/>
          <p:cNvSpPr/>
          <p:nvPr/>
        </p:nvSpPr>
        <p:spPr>
          <a:xfrm>
            <a:off x="971263" y="2423160"/>
            <a:ext cx="4549714" cy="1878330"/>
          </a:xfrm>
          <a:custGeom>
            <a:avLst/>
            <a:gdLst/>
            <a:ahLst/>
            <a:cxnLst/>
            <a:rect l="l" t="t" r="r" b="b"/>
            <a:pathLst>
              <a:path w="4549714" h="1878330">
                <a:moveTo>
                  <a:pt x="0" y="0"/>
                </a:moveTo>
                <a:lnTo>
                  <a:pt x="5316" y="22239"/>
                </a:lnTo>
                <a:lnTo>
                  <a:pt x="20861" y="86403"/>
                </a:lnTo>
                <a:lnTo>
                  <a:pt x="36406" y="149701"/>
                </a:lnTo>
                <a:lnTo>
                  <a:pt x="51951" y="212132"/>
                </a:lnTo>
                <a:lnTo>
                  <a:pt x="67495" y="273697"/>
                </a:lnTo>
                <a:lnTo>
                  <a:pt x="83040" y="334396"/>
                </a:lnTo>
                <a:lnTo>
                  <a:pt x="98585" y="394228"/>
                </a:lnTo>
                <a:lnTo>
                  <a:pt x="114130" y="453195"/>
                </a:lnTo>
                <a:lnTo>
                  <a:pt x="129675" y="511295"/>
                </a:lnTo>
                <a:lnTo>
                  <a:pt x="145219" y="568529"/>
                </a:lnTo>
                <a:lnTo>
                  <a:pt x="160764" y="624896"/>
                </a:lnTo>
                <a:lnTo>
                  <a:pt x="176309" y="680397"/>
                </a:lnTo>
                <a:lnTo>
                  <a:pt x="191854" y="735033"/>
                </a:lnTo>
                <a:lnTo>
                  <a:pt x="207399" y="788801"/>
                </a:lnTo>
                <a:lnTo>
                  <a:pt x="222943" y="841704"/>
                </a:lnTo>
                <a:lnTo>
                  <a:pt x="238488" y="893740"/>
                </a:lnTo>
                <a:lnTo>
                  <a:pt x="254033" y="944910"/>
                </a:lnTo>
                <a:lnTo>
                  <a:pt x="269578" y="995214"/>
                </a:lnTo>
                <a:lnTo>
                  <a:pt x="285123" y="1044652"/>
                </a:lnTo>
                <a:lnTo>
                  <a:pt x="300667" y="1093223"/>
                </a:lnTo>
                <a:lnTo>
                  <a:pt x="316212" y="1140929"/>
                </a:lnTo>
                <a:lnTo>
                  <a:pt x="331757" y="1187768"/>
                </a:lnTo>
                <a:lnTo>
                  <a:pt x="347302" y="1233740"/>
                </a:lnTo>
                <a:lnTo>
                  <a:pt x="362847" y="1278847"/>
                </a:lnTo>
                <a:lnTo>
                  <a:pt x="378391" y="1323087"/>
                </a:lnTo>
                <a:lnTo>
                  <a:pt x="393936" y="1366461"/>
                </a:lnTo>
                <a:lnTo>
                  <a:pt x="409481" y="1408968"/>
                </a:lnTo>
                <a:lnTo>
                  <a:pt x="425026" y="1450610"/>
                </a:lnTo>
                <a:lnTo>
                  <a:pt x="440571" y="1491385"/>
                </a:lnTo>
                <a:lnTo>
                  <a:pt x="456115" y="1531294"/>
                </a:lnTo>
                <a:lnTo>
                  <a:pt x="471660" y="1570337"/>
                </a:lnTo>
                <a:lnTo>
                  <a:pt x="487205" y="1608513"/>
                </a:lnTo>
                <a:lnTo>
                  <a:pt x="502750" y="1645824"/>
                </a:lnTo>
                <a:lnTo>
                  <a:pt x="518295" y="1682268"/>
                </a:lnTo>
                <a:lnTo>
                  <a:pt x="533839" y="1717845"/>
                </a:lnTo>
                <a:lnTo>
                  <a:pt x="549384" y="1752557"/>
                </a:lnTo>
                <a:lnTo>
                  <a:pt x="564929" y="1786402"/>
                </a:lnTo>
                <a:lnTo>
                  <a:pt x="580474" y="1819381"/>
                </a:lnTo>
                <a:lnTo>
                  <a:pt x="596019" y="1851494"/>
                </a:lnTo>
                <a:lnTo>
                  <a:pt x="609343" y="1878330"/>
                </a:lnTo>
                <a:lnTo>
                  <a:pt x="611563" y="1873919"/>
                </a:lnTo>
                <a:lnTo>
                  <a:pt x="627108" y="1843539"/>
                </a:lnTo>
                <a:lnTo>
                  <a:pt x="642653" y="1814025"/>
                </a:lnTo>
                <a:lnTo>
                  <a:pt x="658198" y="1785377"/>
                </a:lnTo>
                <a:lnTo>
                  <a:pt x="673743" y="1757595"/>
                </a:lnTo>
                <a:lnTo>
                  <a:pt x="689287" y="1730680"/>
                </a:lnTo>
                <a:lnTo>
                  <a:pt x="704832" y="1704631"/>
                </a:lnTo>
                <a:lnTo>
                  <a:pt x="720377" y="1679448"/>
                </a:lnTo>
                <a:lnTo>
                  <a:pt x="735922" y="1655131"/>
                </a:lnTo>
                <a:lnTo>
                  <a:pt x="751467" y="1631681"/>
                </a:lnTo>
                <a:lnTo>
                  <a:pt x="767011" y="1609097"/>
                </a:lnTo>
                <a:lnTo>
                  <a:pt x="782556" y="1587379"/>
                </a:lnTo>
                <a:lnTo>
                  <a:pt x="798101" y="1566527"/>
                </a:lnTo>
                <a:lnTo>
                  <a:pt x="813646" y="1546542"/>
                </a:lnTo>
                <a:lnTo>
                  <a:pt x="829191" y="1527423"/>
                </a:lnTo>
                <a:lnTo>
                  <a:pt x="844735" y="1509170"/>
                </a:lnTo>
                <a:lnTo>
                  <a:pt x="860280" y="1491783"/>
                </a:lnTo>
                <a:lnTo>
                  <a:pt x="875825" y="1475262"/>
                </a:lnTo>
                <a:lnTo>
                  <a:pt x="891370" y="1459608"/>
                </a:lnTo>
                <a:lnTo>
                  <a:pt x="906915" y="1444820"/>
                </a:lnTo>
                <a:lnTo>
                  <a:pt x="922459" y="1430899"/>
                </a:lnTo>
                <a:lnTo>
                  <a:pt x="938004" y="1417843"/>
                </a:lnTo>
                <a:lnTo>
                  <a:pt x="953549" y="1405654"/>
                </a:lnTo>
                <a:lnTo>
                  <a:pt x="969094" y="1394331"/>
                </a:lnTo>
                <a:lnTo>
                  <a:pt x="984639" y="1383874"/>
                </a:lnTo>
                <a:lnTo>
                  <a:pt x="1000183" y="1374283"/>
                </a:lnTo>
                <a:lnTo>
                  <a:pt x="1015728" y="1365559"/>
                </a:lnTo>
                <a:lnTo>
                  <a:pt x="1031273" y="1357701"/>
                </a:lnTo>
                <a:lnTo>
                  <a:pt x="1046818" y="1350709"/>
                </a:lnTo>
                <a:lnTo>
                  <a:pt x="1062363" y="1344584"/>
                </a:lnTo>
                <a:lnTo>
                  <a:pt x="1077907" y="1339324"/>
                </a:lnTo>
                <a:lnTo>
                  <a:pt x="1093452" y="1334931"/>
                </a:lnTo>
                <a:lnTo>
                  <a:pt x="1108997" y="1331404"/>
                </a:lnTo>
                <a:lnTo>
                  <a:pt x="1124542" y="1328744"/>
                </a:lnTo>
                <a:lnTo>
                  <a:pt x="1140087" y="1326950"/>
                </a:lnTo>
                <a:lnTo>
                  <a:pt x="1155631" y="1326021"/>
                </a:lnTo>
                <a:lnTo>
                  <a:pt x="1171176" y="1325960"/>
                </a:lnTo>
                <a:lnTo>
                  <a:pt x="1186721" y="1326764"/>
                </a:lnTo>
                <a:lnTo>
                  <a:pt x="1202266" y="1328435"/>
                </a:lnTo>
                <a:lnTo>
                  <a:pt x="1217811" y="1330971"/>
                </a:lnTo>
                <a:lnTo>
                  <a:pt x="1233355" y="1334374"/>
                </a:lnTo>
                <a:lnTo>
                  <a:pt x="1248900" y="1338644"/>
                </a:lnTo>
                <a:lnTo>
                  <a:pt x="1264445" y="1343779"/>
                </a:lnTo>
                <a:lnTo>
                  <a:pt x="1279990" y="1349781"/>
                </a:lnTo>
                <a:lnTo>
                  <a:pt x="1295535" y="1356649"/>
                </a:lnTo>
                <a:lnTo>
                  <a:pt x="1311079" y="1364384"/>
                </a:lnTo>
                <a:lnTo>
                  <a:pt x="1326624" y="1372984"/>
                </a:lnTo>
                <a:lnTo>
                  <a:pt x="1342169" y="1382451"/>
                </a:lnTo>
                <a:lnTo>
                  <a:pt x="1357714" y="1392784"/>
                </a:lnTo>
                <a:lnTo>
                  <a:pt x="1373259" y="1403983"/>
                </a:lnTo>
                <a:lnTo>
                  <a:pt x="1388803" y="1416049"/>
                </a:lnTo>
                <a:lnTo>
                  <a:pt x="1404348" y="1428980"/>
                </a:lnTo>
                <a:lnTo>
                  <a:pt x="1419893" y="1442778"/>
                </a:lnTo>
                <a:lnTo>
                  <a:pt x="1435438" y="1457443"/>
                </a:lnTo>
                <a:lnTo>
                  <a:pt x="1450983" y="1472973"/>
                </a:lnTo>
                <a:lnTo>
                  <a:pt x="1466527" y="1489370"/>
                </a:lnTo>
                <a:lnTo>
                  <a:pt x="1482072" y="1506633"/>
                </a:lnTo>
                <a:lnTo>
                  <a:pt x="1497617" y="1524762"/>
                </a:lnTo>
                <a:lnTo>
                  <a:pt x="1513162" y="1543757"/>
                </a:lnTo>
                <a:lnTo>
                  <a:pt x="1528707" y="1563619"/>
                </a:lnTo>
                <a:lnTo>
                  <a:pt x="1544251" y="1584347"/>
                </a:lnTo>
                <a:lnTo>
                  <a:pt x="1559796" y="1605941"/>
                </a:lnTo>
                <a:lnTo>
                  <a:pt x="1575341" y="1628402"/>
                </a:lnTo>
                <a:lnTo>
                  <a:pt x="1590886" y="1651728"/>
                </a:lnTo>
                <a:lnTo>
                  <a:pt x="1606431" y="1675921"/>
                </a:lnTo>
                <a:lnTo>
                  <a:pt x="1621975" y="1700980"/>
                </a:lnTo>
                <a:lnTo>
                  <a:pt x="1637520" y="1726906"/>
                </a:lnTo>
                <a:lnTo>
                  <a:pt x="1653065" y="1753697"/>
                </a:lnTo>
                <a:lnTo>
                  <a:pt x="1668610" y="1781355"/>
                </a:lnTo>
                <a:lnTo>
                  <a:pt x="1684155" y="1809879"/>
                </a:lnTo>
                <a:lnTo>
                  <a:pt x="1699699" y="1839270"/>
                </a:lnTo>
                <a:lnTo>
                  <a:pt x="1715244" y="1869526"/>
                </a:lnTo>
                <a:lnTo>
                  <a:pt x="1719685" y="1878330"/>
                </a:lnTo>
                <a:lnTo>
                  <a:pt x="1730789" y="1856011"/>
                </a:lnTo>
                <a:lnTo>
                  <a:pt x="1746334" y="1824022"/>
                </a:lnTo>
                <a:lnTo>
                  <a:pt x="1761879" y="1791167"/>
                </a:lnTo>
                <a:lnTo>
                  <a:pt x="1777423" y="1757445"/>
                </a:lnTo>
                <a:lnTo>
                  <a:pt x="1792968" y="1722857"/>
                </a:lnTo>
                <a:lnTo>
                  <a:pt x="1808513" y="1687403"/>
                </a:lnTo>
                <a:lnTo>
                  <a:pt x="1824058" y="1651083"/>
                </a:lnTo>
                <a:lnTo>
                  <a:pt x="1839603" y="1613896"/>
                </a:lnTo>
                <a:lnTo>
                  <a:pt x="1855147" y="1575844"/>
                </a:lnTo>
                <a:lnTo>
                  <a:pt x="1870692" y="1536925"/>
                </a:lnTo>
                <a:lnTo>
                  <a:pt x="1886237" y="1497140"/>
                </a:lnTo>
                <a:lnTo>
                  <a:pt x="1901782" y="1456488"/>
                </a:lnTo>
                <a:lnTo>
                  <a:pt x="1917327" y="1414970"/>
                </a:lnTo>
                <a:lnTo>
                  <a:pt x="1932871" y="1372586"/>
                </a:lnTo>
                <a:lnTo>
                  <a:pt x="1948416" y="1329336"/>
                </a:lnTo>
                <a:lnTo>
                  <a:pt x="1963961" y="1285220"/>
                </a:lnTo>
                <a:lnTo>
                  <a:pt x="1979506" y="1240237"/>
                </a:lnTo>
                <a:lnTo>
                  <a:pt x="1995051" y="1194388"/>
                </a:lnTo>
                <a:lnTo>
                  <a:pt x="2010595" y="1147673"/>
                </a:lnTo>
                <a:lnTo>
                  <a:pt x="2026140" y="1100091"/>
                </a:lnTo>
                <a:lnTo>
                  <a:pt x="2041685" y="1051644"/>
                </a:lnTo>
                <a:lnTo>
                  <a:pt x="2057230" y="1002330"/>
                </a:lnTo>
                <a:lnTo>
                  <a:pt x="2072775" y="952150"/>
                </a:lnTo>
                <a:lnTo>
                  <a:pt x="2088319" y="901103"/>
                </a:lnTo>
                <a:lnTo>
                  <a:pt x="2103864" y="849191"/>
                </a:lnTo>
                <a:lnTo>
                  <a:pt x="2119409" y="796412"/>
                </a:lnTo>
                <a:lnTo>
                  <a:pt x="2134954" y="742767"/>
                </a:lnTo>
                <a:lnTo>
                  <a:pt x="2150499" y="688255"/>
                </a:lnTo>
                <a:lnTo>
                  <a:pt x="2166043" y="632878"/>
                </a:lnTo>
                <a:lnTo>
                  <a:pt x="2181588" y="576634"/>
                </a:lnTo>
                <a:lnTo>
                  <a:pt x="2197133" y="519524"/>
                </a:lnTo>
                <a:lnTo>
                  <a:pt x="2212678" y="461548"/>
                </a:lnTo>
                <a:lnTo>
                  <a:pt x="2228223" y="402705"/>
                </a:lnTo>
                <a:lnTo>
                  <a:pt x="2243767" y="342996"/>
                </a:lnTo>
                <a:lnTo>
                  <a:pt x="2259312" y="282421"/>
                </a:lnTo>
                <a:lnTo>
                  <a:pt x="2274857" y="220980"/>
                </a:lnTo>
                <a:lnTo>
                  <a:pt x="2290402" y="282421"/>
                </a:lnTo>
                <a:lnTo>
                  <a:pt x="2305947" y="342996"/>
                </a:lnTo>
                <a:lnTo>
                  <a:pt x="2321491" y="402705"/>
                </a:lnTo>
                <a:lnTo>
                  <a:pt x="2337036" y="461548"/>
                </a:lnTo>
                <a:lnTo>
                  <a:pt x="2352581" y="519524"/>
                </a:lnTo>
                <a:lnTo>
                  <a:pt x="2368126" y="576634"/>
                </a:lnTo>
                <a:lnTo>
                  <a:pt x="2383671" y="632878"/>
                </a:lnTo>
                <a:lnTo>
                  <a:pt x="2399215" y="688255"/>
                </a:lnTo>
                <a:lnTo>
                  <a:pt x="2414760" y="742767"/>
                </a:lnTo>
                <a:lnTo>
                  <a:pt x="2430305" y="796412"/>
                </a:lnTo>
                <a:lnTo>
                  <a:pt x="2445850" y="849191"/>
                </a:lnTo>
                <a:lnTo>
                  <a:pt x="2461395" y="901103"/>
                </a:lnTo>
                <a:lnTo>
                  <a:pt x="2476939" y="952150"/>
                </a:lnTo>
                <a:lnTo>
                  <a:pt x="2492484" y="1002330"/>
                </a:lnTo>
                <a:lnTo>
                  <a:pt x="2508029" y="1051644"/>
                </a:lnTo>
                <a:lnTo>
                  <a:pt x="2523574" y="1100091"/>
                </a:lnTo>
                <a:lnTo>
                  <a:pt x="2539119" y="1147673"/>
                </a:lnTo>
                <a:lnTo>
                  <a:pt x="2554663" y="1194388"/>
                </a:lnTo>
                <a:lnTo>
                  <a:pt x="2570208" y="1240237"/>
                </a:lnTo>
                <a:lnTo>
                  <a:pt x="2585753" y="1285220"/>
                </a:lnTo>
                <a:lnTo>
                  <a:pt x="2601298" y="1329336"/>
                </a:lnTo>
                <a:lnTo>
                  <a:pt x="2616843" y="1372586"/>
                </a:lnTo>
                <a:lnTo>
                  <a:pt x="2632387" y="1414970"/>
                </a:lnTo>
                <a:lnTo>
                  <a:pt x="2647932" y="1456488"/>
                </a:lnTo>
                <a:lnTo>
                  <a:pt x="2663477" y="1497140"/>
                </a:lnTo>
                <a:lnTo>
                  <a:pt x="2679022" y="1536925"/>
                </a:lnTo>
                <a:lnTo>
                  <a:pt x="2694567" y="1575844"/>
                </a:lnTo>
                <a:lnTo>
                  <a:pt x="2710111" y="1613896"/>
                </a:lnTo>
                <a:lnTo>
                  <a:pt x="2725656" y="1651083"/>
                </a:lnTo>
                <a:lnTo>
                  <a:pt x="2741201" y="1687403"/>
                </a:lnTo>
                <a:lnTo>
                  <a:pt x="2756746" y="1722857"/>
                </a:lnTo>
                <a:lnTo>
                  <a:pt x="2772291" y="1757445"/>
                </a:lnTo>
                <a:lnTo>
                  <a:pt x="2787835" y="1791167"/>
                </a:lnTo>
                <a:lnTo>
                  <a:pt x="2803380" y="1824022"/>
                </a:lnTo>
                <a:lnTo>
                  <a:pt x="2818925" y="1856011"/>
                </a:lnTo>
                <a:lnTo>
                  <a:pt x="2830028" y="1878330"/>
                </a:lnTo>
                <a:lnTo>
                  <a:pt x="2834470" y="1869526"/>
                </a:lnTo>
                <a:lnTo>
                  <a:pt x="2850015" y="1839270"/>
                </a:lnTo>
                <a:lnTo>
                  <a:pt x="2865559" y="1809879"/>
                </a:lnTo>
                <a:lnTo>
                  <a:pt x="2881104" y="1781355"/>
                </a:lnTo>
                <a:lnTo>
                  <a:pt x="2896649" y="1753697"/>
                </a:lnTo>
                <a:lnTo>
                  <a:pt x="2912194" y="1726906"/>
                </a:lnTo>
                <a:lnTo>
                  <a:pt x="2927739" y="1700980"/>
                </a:lnTo>
                <a:lnTo>
                  <a:pt x="2943283" y="1675921"/>
                </a:lnTo>
                <a:lnTo>
                  <a:pt x="2958828" y="1651728"/>
                </a:lnTo>
                <a:lnTo>
                  <a:pt x="2974373" y="1628402"/>
                </a:lnTo>
                <a:lnTo>
                  <a:pt x="2989918" y="1605941"/>
                </a:lnTo>
                <a:lnTo>
                  <a:pt x="3005463" y="1584347"/>
                </a:lnTo>
                <a:lnTo>
                  <a:pt x="3021007" y="1563619"/>
                </a:lnTo>
                <a:lnTo>
                  <a:pt x="3036552" y="1543757"/>
                </a:lnTo>
                <a:lnTo>
                  <a:pt x="3052097" y="1524762"/>
                </a:lnTo>
                <a:lnTo>
                  <a:pt x="3067642" y="1506633"/>
                </a:lnTo>
                <a:lnTo>
                  <a:pt x="3083187" y="1489370"/>
                </a:lnTo>
                <a:lnTo>
                  <a:pt x="3098731" y="1472973"/>
                </a:lnTo>
                <a:lnTo>
                  <a:pt x="3114276" y="1457443"/>
                </a:lnTo>
                <a:lnTo>
                  <a:pt x="3129821" y="1442778"/>
                </a:lnTo>
                <a:lnTo>
                  <a:pt x="3145366" y="1428980"/>
                </a:lnTo>
                <a:lnTo>
                  <a:pt x="3160911" y="1416049"/>
                </a:lnTo>
                <a:lnTo>
                  <a:pt x="3176455" y="1403983"/>
                </a:lnTo>
                <a:lnTo>
                  <a:pt x="3192000" y="1392784"/>
                </a:lnTo>
                <a:lnTo>
                  <a:pt x="3207545" y="1382451"/>
                </a:lnTo>
                <a:lnTo>
                  <a:pt x="3223090" y="1372984"/>
                </a:lnTo>
                <a:lnTo>
                  <a:pt x="3238635" y="1364384"/>
                </a:lnTo>
                <a:lnTo>
                  <a:pt x="3254179" y="1356649"/>
                </a:lnTo>
                <a:lnTo>
                  <a:pt x="3269724" y="1349781"/>
                </a:lnTo>
                <a:lnTo>
                  <a:pt x="3285269" y="1343779"/>
                </a:lnTo>
                <a:lnTo>
                  <a:pt x="3300814" y="1338644"/>
                </a:lnTo>
                <a:lnTo>
                  <a:pt x="3316359" y="1334374"/>
                </a:lnTo>
                <a:lnTo>
                  <a:pt x="3331903" y="1330971"/>
                </a:lnTo>
                <a:lnTo>
                  <a:pt x="3347448" y="1328435"/>
                </a:lnTo>
                <a:lnTo>
                  <a:pt x="3362993" y="1326764"/>
                </a:lnTo>
                <a:lnTo>
                  <a:pt x="3378538" y="1325960"/>
                </a:lnTo>
                <a:lnTo>
                  <a:pt x="3394083" y="1326021"/>
                </a:lnTo>
                <a:lnTo>
                  <a:pt x="3409627" y="1326950"/>
                </a:lnTo>
                <a:lnTo>
                  <a:pt x="3425172" y="1328744"/>
                </a:lnTo>
                <a:lnTo>
                  <a:pt x="3440717" y="1331404"/>
                </a:lnTo>
                <a:lnTo>
                  <a:pt x="3456262" y="1334931"/>
                </a:lnTo>
                <a:lnTo>
                  <a:pt x="3471807" y="1339324"/>
                </a:lnTo>
                <a:lnTo>
                  <a:pt x="3487351" y="1344584"/>
                </a:lnTo>
                <a:lnTo>
                  <a:pt x="3502896" y="1350709"/>
                </a:lnTo>
                <a:lnTo>
                  <a:pt x="3518441" y="1357701"/>
                </a:lnTo>
                <a:lnTo>
                  <a:pt x="3533986" y="1365559"/>
                </a:lnTo>
                <a:lnTo>
                  <a:pt x="3549531" y="1374283"/>
                </a:lnTo>
                <a:lnTo>
                  <a:pt x="3565075" y="1383874"/>
                </a:lnTo>
                <a:lnTo>
                  <a:pt x="3580620" y="1394331"/>
                </a:lnTo>
                <a:lnTo>
                  <a:pt x="3596165" y="1405654"/>
                </a:lnTo>
                <a:lnTo>
                  <a:pt x="3611710" y="1417843"/>
                </a:lnTo>
                <a:lnTo>
                  <a:pt x="3627255" y="1430899"/>
                </a:lnTo>
                <a:lnTo>
                  <a:pt x="3642799" y="1444820"/>
                </a:lnTo>
                <a:lnTo>
                  <a:pt x="3658344" y="1459608"/>
                </a:lnTo>
                <a:lnTo>
                  <a:pt x="3673889" y="1475262"/>
                </a:lnTo>
                <a:lnTo>
                  <a:pt x="3689434" y="1491783"/>
                </a:lnTo>
                <a:lnTo>
                  <a:pt x="3704979" y="1509170"/>
                </a:lnTo>
                <a:lnTo>
                  <a:pt x="3720523" y="1527423"/>
                </a:lnTo>
                <a:lnTo>
                  <a:pt x="3736068" y="1546542"/>
                </a:lnTo>
                <a:lnTo>
                  <a:pt x="3751613" y="1566527"/>
                </a:lnTo>
                <a:lnTo>
                  <a:pt x="3767158" y="1587379"/>
                </a:lnTo>
                <a:lnTo>
                  <a:pt x="3782703" y="1609097"/>
                </a:lnTo>
                <a:lnTo>
                  <a:pt x="3798247" y="1631681"/>
                </a:lnTo>
                <a:lnTo>
                  <a:pt x="3813792" y="1655131"/>
                </a:lnTo>
                <a:lnTo>
                  <a:pt x="3829337" y="1679448"/>
                </a:lnTo>
                <a:lnTo>
                  <a:pt x="3844882" y="1704631"/>
                </a:lnTo>
                <a:lnTo>
                  <a:pt x="3860427" y="1730680"/>
                </a:lnTo>
                <a:lnTo>
                  <a:pt x="3875971" y="1757595"/>
                </a:lnTo>
                <a:lnTo>
                  <a:pt x="3891516" y="1785377"/>
                </a:lnTo>
                <a:lnTo>
                  <a:pt x="3907061" y="1814025"/>
                </a:lnTo>
                <a:lnTo>
                  <a:pt x="3922606" y="1843539"/>
                </a:lnTo>
                <a:lnTo>
                  <a:pt x="3938151" y="1873919"/>
                </a:lnTo>
                <a:lnTo>
                  <a:pt x="3940371" y="1878330"/>
                </a:lnTo>
                <a:lnTo>
                  <a:pt x="3953695" y="1851494"/>
                </a:lnTo>
                <a:lnTo>
                  <a:pt x="3969240" y="1819381"/>
                </a:lnTo>
                <a:lnTo>
                  <a:pt x="3984785" y="1786402"/>
                </a:lnTo>
                <a:lnTo>
                  <a:pt x="4000330" y="1752557"/>
                </a:lnTo>
                <a:lnTo>
                  <a:pt x="4015875" y="1717845"/>
                </a:lnTo>
                <a:lnTo>
                  <a:pt x="4031419" y="1682268"/>
                </a:lnTo>
                <a:lnTo>
                  <a:pt x="4046964" y="1645824"/>
                </a:lnTo>
                <a:lnTo>
                  <a:pt x="4062509" y="1608513"/>
                </a:lnTo>
                <a:lnTo>
                  <a:pt x="4078054" y="1570337"/>
                </a:lnTo>
                <a:lnTo>
                  <a:pt x="4093599" y="1531294"/>
                </a:lnTo>
                <a:lnTo>
                  <a:pt x="4109143" y="1491385"/>
                </a:lnTo>
                <a:lnTo>
                  <a:pt x="4124688" y="1450610"/>
                </a:lnTo>
                <a:lnTo>
                  <a:pt x="4140233" y="1408968"/>
                </a:lnTo>
                <a:lnTo>
                  <a:pt x="4155778" y="1366461"/>
                </a:lnTo>
                <a:lnTo>
                  <a:pt x="4171323" y="1323087"/>
                </a:lnTo>
                <a:lnTo>
                  <a:pt x="4186867" y="1278847"/>
                </a:lnTo>
                <a:lnTo>
                  <a:pt x="4202412" y="1233740"/>
                </a:lnTo>
                <a:lnTo>
                  <a:pt x="4217957" y="1187768"/>
                </a:lnTo>
                <a:lnTo>
                  <a:pt x="4233502" y="1140929"/>
                </a:lnTo>
                <a:lnTo>
                  <a:pt x="4249047" y="1093223"/>
                </a:lnTo>
                <a:lnTo>
                  <a:pt x="4264591" y="1044652"/>
                </a:lnTo>
                <a:lnTo>
                  <a:pt x="4280136" y="995214"/>
                </a:lnTo>
                <a:lnTo>
                  <a:pt x="4295681" y="944910"/>
                </a:lnTo>
                <a:lnTo>
                  <a:pt x="4311226" y="893740"/>
                </a:lnTo>
                <a:lnTo>
                  <a:pt x="4326771" y="841704"/>
                </a:lnTo>
                <a:lnTo>
                  <a:pt x="4342315" y="788801"/>
                </a:lnTo>
                <a:lnTo>
                  <a:pt x="4357860" y="735033"/>
                </a:lnTo>
                <a:lnTo>
                  <a:pt x="4373405" y="680397"/>
                </a:lnTo>
                <a:lnTo>
                  <a:pt x="4388950" y="624896"/>
                </a:lnTo>
                <a:lnTo>
                  <a:pt x="4404495" y="568529"/>
                </a:lnTo>
                <a:lnTo>
                  <a:pt x="4420039" y="511295"/>
                </a:lnTo>
                <a:lnTo>
                  <a:pt x="4435584" y="453195"/>
                </a:lnTo>
                <a:lnTo>
                  <a:pt x="4451129" y="394228"/>
                </a:lnTo>
                <a:lnTo>
                  <a:pt x="4466674" y="334396"/>
                </a:lnTo>
                <a:lnTo>
                  <a:pt x="4482219" y="273697"/>
                </a:lnTo>
                <a:lnTo>
                  <a:pt x="4497763" y="212132"/>
                </a:lnTo>
                <a:lnTo>
                  <a:pt x="4513308" y="149701"/>
                </a:lnTo>
                <a:lnTo>
                  <a:pt x="4528853" y="86403"/>
                </a:lnTo>
                <a:lnTo>
                  <a:pt x="4544398" y="22239"/>
                </a:lnTo>
                <a:lnTo>
                  <a:pt x="4549714" y="0"/>
                </a:lnTo>
              </a:path>
            </a:pathLst>
          </a:custGeom>
          <a:ln w="44450">
            <a:solidFill>
              <a:srgbClr val="1F4E79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2067197" y="3680460"/>
            <a:ext cx="137160" cy="137160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4287883" y="3680460"/>
            <a:ext cx="137160" cy="137160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1632857" y="3328416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(−2; 1)</a:t>
            </a:r>
            <a:endParaRPr lang="ru-RU" sz="1500" dirty="0"/>
          </a:p>
        </p:txBody>
      </p:sp>
      <p:sp>
        <p:nvSpPr>
          <p:cNvPr id="47" name="Text 44"/>
          <p:cNvSpPr/>
          <p:nvPr/>
        </p:nvSpPr>
        <p:spPr>
          <a:xfrm>
            <a:off x="3899263" y="3328416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(2; 1)</a:t>
            </a:r>
            <a:endParaRPr lang="ru-RU" sz="1500" dirty="0"/>
          </a:p>
        </p:txBody>
      </p:sp>
      <p:sp>
        <p:nvSpPr>
          <p:cNvPr id="48" name="Shape 45"/>
          <p:cNvSpPr/>
          <p:nvPr/>
        </p:nvSpPr>
        <p:spPr>
          <a:xfrm>
            <a:off x="548640" y="5349240"/>
            <a:ext cx="5394960" cy="777240"/>
          </a:xfrm>
          <a:prstGeom prst="roundRect">
            <a:avLst>
              <a:gd name="adj" fmla="val 14118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685800" y="5422392"/>
            <a:ext cx="5120640" cy="630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отражаются части между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−3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между 1 и 3:</a:t>
            </a:r>
            <a:endParaRPr lang="ru-RU" sz="15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(−2; −1) → (−2; 1)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(2; −1) → (2; 1)</a:t>
            </a:r>
            <a:endParaRPr lang="ru-RU" sz="1500" dirty="0"/>
          </a:p>
        </p:txBody>
      </p:sp>
      <p:sp>
        <p:nvSpPr>
          <p:cNvPr id="50" name="Text 47"/>
          <p:cNvSpPr/>
          <p:nvPr/>
        </p:nvSpPr>
        <p:spPr>
          <a:xfrm>
            <a:off x="6108192" y="1435608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1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21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− 1| + |</a:t>
            </a:r>
            <a:r>
              <a:rPr lang="ru-RU" sz="21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+ 2|</a:t>
            </a:r>
            <a:endParaRPr lang="ru-RU" sz="2100" dirty="0"/>
          </a:p>
        </p:txBody>
      </p:sp>
      <p:sp>
        <p:nvSpPr>
          <p:cNvPr id="51" name="Text 48"/>
          <p:cNvSpPr/>
          <p:nvPr/>
        </p:nvSpPr>
        <p:spPr>
          <a:xfrm>
            <a:off x="6108192" y="184708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подмодульных выражений: </a:t>
            </a: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1</a:t>
            </a:r>
            <a:endParaRPr lang="ru-RU" sz="1500" dirty="0"/>
          </a:p>
        </p:txBody>
      </p:sp>
      <p:sp>
        <p:nvSpPr>
          <p:cNvPr id="52" name="Shape 49"/>
          <p:cNvSpPr/>
          <p:nvPr/>
        </p:nvSpPr>
        <p:spPr>
          <a:xfrm>
            <a:off x="7543800" y="2286000"/>
            <a:ext cx="182880" cy="914400"/>
          </a:xfrm>
          <a:prstGeom prst="leftBrace">
            <a:avLst/>
          </a:prstGeom>
          <a:ln w="19050">
            <a:solidFill>
              <a:srgbClr val="1B2733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6800393" y="2578608"/>
            <a:ext cx="63367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</a:t>
            </a:r>
            <a:endParaRPr lang="ru-RU" sz="1800" dirty="0"/>
          </a:p>
        </p:txBody>
      </p:sp>
      <p:sp>
        <p:nvSpPr>
          <p:cNvPr id="54" name="Text 51"/>
          <p:cNvSpPr/>
          <p:nvPr/>
        </p:nvSpPr>
        <p:spPr>
          <a:xfrm>
            <a:off x="7818120" y="224942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</a:t>
            </a:r>
            <a:endParaRPr lang="ru-RU" sz="1800" dirty="0"/>
          </a:p>
        </p:txBody>
      </p:sp>
      <p:sp>
        <p:nvSpPr>
          <p:cNvPr id="55" name="Text 52"/>
          <p:cNvSpPr/>
          <p:nvPr/>
        </p:nvSpPr>
        <p:spPr>
          <a:xfrm>
            <a:off x="9006840" y="2249424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−2</a:t>
            </a:r>
            <a:endParaRPr lang="ru-RU" sz="1700" dirty="0"/>
          </a:p>
        </p:txBody>
      </p:sp>
      <p:sp>
        <p:nvSpPr>
          <p:cNvPr id="56" name="Text 53"/>
          <p:cNvSpPr/>
          <p:nvPr/>
        </p:nvSpPr>
        <p:spPr>
          <a:xfrm>
            <a:off x="7818120" y="2578608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800" dirty="0"/>
          </a:p>
        </p:txBody>
      </p:sp>
      <p:sp>
        <p:nvSpPr>
          <p:cNvPr id="57" name="Text 54"/>
          <p:cNvSpPr/>
          <p:nvPr/>
        </p:nvSpPr>
        <p:spPr>
          <a:xfrm>
            <a:off x="9006840" y="2578608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 ≤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1</a:t>
            </a:r>
            <a:endParaRPr lang="ru-RU" sz="1700" dirty="0"/>
          </a:p>
        </p:txBody>
      </p:sp>
      <p:sp>
        <p:nvSpPr>
          <p:cNvPr id="58" name="Text 55"/>
          <p:cNvSpPr/>
          <p:nvPr/>
        </p:nvSpPr>
        <p:spPr>
          <a:xfrm>
            <a:off x="7818120" y="290779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</a:t>
            </a:r>
            <a:endParaRPr lang="ru-RU" sz="1800" dirty="0"/>
          </a:p>
        </p:txBody>
      </p:sp>
      <p:sp>
        <p:nvSpPr>
          <p:cNvPr id="59" name="Text 56"/>
          <p:cNvSpPr/>
          <p:nvPr/>
        </p:nvSpPr>
        <p:spPr>
          <a:xfrm>
            <a:off x="9006840" y="2907792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1</a:t>
            </a:r>
            <a:endParaRPr lang="ru-RU" sz="1700" dirty="0"/>
          </a:p>
        </p:txBody>
      </p:sp>
      <p:sp>
        <p:nvSpPr>
          <p:cNvPr id="60" name="Shape 57"/>
          <p:cNvSpPr/>
          <p:nvPr/>
        </p:nvSpPr>
        <p:spPr>
          <a:xfrm>
            <a:off x="6675120" y="3401568"/>
            <a:ext cx="91" cy="1572768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7328263" y="3401568"/>
            <a:ext cx="91" cy="1572768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7981406" y="3401568"/>
            <a:ext cx="91" cy="1572768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8634549" y="3401568"/>
            <a:ext cx="91" cy="1572768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9287691" y="3401568"/>
            <a:ext cx="91" cy="1572768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9940834" y="3401568"/>
            <a:ext cx="91" cy="1572768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10593977" y="3401568"/>
            <a:ext cx="91" cy="1572768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11247120" y="3401568"/>
            <a:ext cx="91" cy="1572768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6675120" y="4905955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6675120" y="4678017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6675120" y="4450080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6675120" y="4222143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6675120" y="3994205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73" name="Shape 70"/>
          <p:cNvSpPr/>
          <p:nvPr/>
        </p:nvSpPr>
        <p:spPr>
          <a:xfrm>
            <a:off x="6675120" y="3766268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6675120" y="3538330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75" name="Shape 72"/>
          <p:cNvSpPr/>
          <p:nvPr/>
        </p:nvSpPr>
        <p:spPr>
          <a:xfrm>
            <a:off x="6675120" y="4905955"/>
            <a:ext cx="475488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76" name="Shape 73"/>
          <p:cNvSpPr/>
          <p:nvPr/>
        </p:nvSpPr>
        <p:spPr>
          <a:xfrm>
            <a:off x="9287691" y="3218688"/>
            <a:ext cx="91" cy="1755648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77" name="Text 74"/>
          <p:cNvSpPr/>
          <p:nvPr/>
        </p:nvSpPr>
        <p:spPr>
          <a:xfrm>
            <a:off x="11128248" y="4960819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78" name="Text 75"/>
          <p:cNvSpPr/>
          <p:nvPr/>
        </p:nvSpPr>
        <p:spPr>
          <a:xfrm>
            <a:off x="9278547" y="30906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79" name="Shape 76"/>
          <p:cNvSpPr/>
          <p:nvPr/>
        </p:nvSpPr>
        <p:spPr>
          <a:xfrm>
            <a:off x="7981406" y="4860235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80" name="Text 77"/>
          <p:cNvSpPr/>
          <p:nvPr/>
        </p:nvSpPr>
        <p:spPr>
          <a:xfrm>
            <a:off x="7661366" y="4969963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endParaRPr lang="ru-RU" sz="1400" dirty="0"/>
          </a:p>
        </p:txBody>
      </p:sp>
      <p:sp>
        <p:nvSpPr>
          <p:cNvPr id="81" name="Shape 78"/>
          <p:cNvSpPr/>
          <p:nvPr/>
        </p:nvSpPr>
        <p:spPr>
          <a:xfrm>
            <a:off x="9940834" y="4860235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82" name="Text 79"/>
          <p:cNvSpPr/>
          <p:nvPr/>
        </p:nvSpPr>
        <p:spPr>
          <a:xfrm>
            <a:off x="9620794" y="4969963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400" dirty="0"/>
          </a:p>
        </p:txBody>
      </p:sp>
      <p:sp>
        <p:nvSpPr>
          <p:cNvPr id="83" name="Shape 80"/>
          <p:cNvSpPr/>
          <p:nvPr/>
        </p:nvSpPr>
        <p:spPr>
          <a:xfrm>
            <a:off x="9241971" y="4222143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84" name="Text 81"/>
          <p:cNvSpPr/>
          <p:nvPr/>
        </p:nvSpPr>
        <p:spPr>
          <a:xfrm>
            <a:off x="8556171" y="3902103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400" dirty="0"/>
          </a:p>
        </p:txBody>
      </p:sp>
      <p:sp>
        <p:nvSpPr>
          <p:cNvPr id="85" name="Text 82"/>
          <p:cNvSpPr/>
          <p:nvPr/>
        </p:nvSpPr>
        <p:spPr>
          <a:xfrm>
            <a:off x="9004227" y="4951675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400" dirty="0"/>
          </a:p>
        </p:txBody>
      </p:sp>
      <p:sp>
        <p:nvSpPr>
          <p:cNvPr id="86" name="Shape 83"/>
          <p:cNvSpPr/>
          <p:nvPr/>
        </p:nvSpPr>
        <p:spPr>
          <a:xfrm>
            <a:off x="7981406" y="4222143"/>
            <a:ext cx="91" cy="683812"/>
          </a:xfrm>
          <a:prstGeom prst="line">
            <a:avLst/>
          </a:prstGeom>
          <a:noFill/>
          <a:ln w="12700">
            <a:solidFill>
              <a:srgbClr val="6A7682"/>
            </a:solidFill>
            <a:prstDash val="sysDot"/>
          </a:ln>
        </p:spPr>
      </p:sp>
      <p:sp>
        <p:nvSpPr>
          <p:cNvPr id="87" name="Shape 84"/>
          <p:cNvSpPr/>
          <p:nvPr/>
        </p:nvSpPr>
        <p:spPr>
          <a:xfrm>
            <a:off x="9940834" y="4222143"/>
            <a:ext cx="91" cy="683812"/>
          </a:xfrm>
          <a:prstGeom prst="line">
            <a:avLst/>
          </a:prstGeom>
          <a:noFill/>
          <a:ln w="12700">
            <a:solidFill>
              <a:srgbClr val="6A7682"/>
            </a:solidFill>
            <a:prstDash val="sysDot"/>
          </a:ln>
        </p:spPr>
      </p:sp>
      <p:sp>
        <p:nvSpPr>
          <p:cNvPr id="88" name="Shape 85"/>
          <p:cNvSpPr/>
          <p:nvPr/>
        </p:nvSpPr>
        <p:spPr>
          <a:xfrm>
            <a:off x="6805749" y="3401568"/>
            <a:ext cx="4310743" cy="820575"/>
          </a:xfrm>
          <a:custGeom>
            <a:avLst/>
            <a:gdLst/>
            <a:ahLst/>
            <a:cxnLst/>
            <a:rect l="l" t="t" r="r" b="b"/>
            <a:pathLst>
              <a:path w="4310743" h="820575">
                <a:moveTo>
                  <a:pt x="0" y="0"/>
                </a:moveTo>
                <a:lnTo>
                  <a:pt x="6531" y="4559"/>
                </a:lnTo>
                <a:lnTo>
                  <a:pt x="29391" y="20514"/>
                </a:lnTo>
                <a:lnTo>
                  <a:pt x="52251" y="36470"/>
                </a:lnTo>
                <a:lnTo>
                  <a:pt x="75111" y="52426"/>
                </a:lnTo>
                <a:lnTo>
                  <a:pt x="97971" y="68381"/>
                </a:lnTo>
                <a:lnTo>
                  <a:pt x="120831" y="84337"/>
                </a:lnTo>
                <a:lnTo>
                  <a:pt x="143691" y="100292"/>
                </a:lnTo>
                <a:lnTo>
                  <a:pt x="166551" y="116248"/>
                </a:lnTo>
                <a:lnTo>
                  <a:pt x="189411" y="132204"/>
                </a:lnTo>
                <a:lnTo>
                  <a:pt x="212271" y="148159"/>
                </a:lnTo>
                <a:lnTo>
                  <a:pt x="235131" y="164115"/>
                </a:lnTo>
                <a:lnTo>
                  <a:pt x="257991" y="180071"/>
                </a:lnTo>
                <a:lnTo>
                  <a:pt x="280851" y="196026"/>
                </a:lnTo>
                <a:lnTo>
                  <a:pt x="303711" y="211982"/>
                </a:lnTo>
                <a:lnTo>
                  <a:pt x="326571" y="227937"/>
                </a:lnTo>
                <a:lnTo>
                  <a:pt x="349431" y="243893"/>
                </a:lnTo>
                <a:lnTo>
                  <a:pt x="372291" y="259849"/>
                </a:lnTo>
                <a:lnTo>
                  <a:pt x="395151" y="275804"/>
                </a:lnTo>
                <a:lnTo>
                  <a:pt x="418011" y="291760"/>
                </a:lnTo>
                <a:lnTo>
                  <a:pt x="440871" y="307715"/>
                </a:lnTo>
                <a:lnTo>
                  <a:pt x="463731" y="323671"/>
                </a:lnTo>
                <a:lnTo>
                  <a:pt x="486591" y="339627"/>
                </a:lnTo>
                <a:lnTo>
                  <a:pt x="509451" y="355582"/>
                </a:lnTo>
                <a:lnTo>
                  <a:pt x="532311" y="371538"/>
                </a:lnTo>
                <a:lnTo>
                  <a:pt x="555171" y="387494"/>
                </a:lnTo>
                <a:lnTo>
                  <a:pt x="578031" y="403449"/>
                </a:lnTo>
                <a:lnTo>
                  <a:pt x="600891" y="419405"/>
                </a:lnTo>
                <a:lnTo>
                  <a:pt x="623751" y="435360"/>
                </a:lnTo>
                <a:lnTo>
                  <a:pt x="646611" y="451316"/>
                </a:lnTo>
                <a:lnTo>
                  <a:pt x="669471" y="467272"/>
                </a:lnTo>
                <a:lnTo>
                  <a:pt x="692331" y="483227"/>
                </a:lnTo>
                <a:lnTo>
                  <a:pt x="715191" y="499183"/>
                </a:lnTo>
                <a:lnTo>
                  <a:pt x="738051" y="515139"/>
                </a:lnTo>
                <a:lnTo>
                  <a:pt x="760911" y="531094"/>
                </a:lnTo>
                <a:lnTo>
                  <a:pt x="783771" y="547050"/>
                </a:lnTo>
                <a:lnTo>
                  <a:pt x="806631" y="563005"/>
                </a:lnTo>
                <a:lnTo>
                  <a:pt x="829491" y="578961"/>
                </a:lnTo>
                <a:lnTo>
                  <a:pt x="852351" y="594917"/>
                </a:lnTo>
                <a:lnTo>
                  <a:pt x="875211" y="610872"/>
                </a:lnTo>
                <a:lnTo>
                  <a:pt x="898071" y="626828"/>
                </a:lnTo>
                <a:lnTo>
                  <a:pt x="920931" y="642783"/>
                </a:lnTo>
                <a:lnTo>
                  <a:pt x="943791" y="658739"/>
                </a:lnTo>
                <a:lnTo>
                  <a:pt x="966651" y="674695"/>
                </a:lnTo>
                <a:lnTo>
                  <a:pt x="989511" y="690650"/>
                </a:lnTo>
                <a:lnTo>
                  <a:pt x="1012371" y="706606"/>
                </a:lnTo>
                <a:lnTo>
                  <a:pt x="1035231" y="722562"/>
                </a:lnTo>
                <a:lnTo>
                  <a:pt x="1058091" y="738517"/>
                </a:lnTo>
                <a:lnTo>
                  <a:pt x="1080951" y="754473"/>
                </a:lnTo>
                <a:lnTo>
                  <a:pt x="1103811" y="770428"/>
                </a:lnTo>
                <a:lnTo>
                  <a:pt x="1126671" y="786384"/>
                </a:lnTo>
                <a:lnTo>
                  <a:pt x="1149531" y="802340"/>
                </a:lnTo>
                <a:lnTo>
                  <a:pt x="1172391" y="818295"/>
                </a:lnTo>
                <a:lnTo>
                  <a:pt x="1175657" y="820575"/>
                </a:lnTo>
                <a:lnTo>
                  <a:pt x="1195251" y="820575"/>
                </a:lnTo>
                <a:lnTo>
                  <a:pt x="1218111" y="820575"/>
                </a:lnTo>
                <a:lnTo>
                  <a:pt x="1240971" y="820575"/>
                </a:lnTo>
                <a:lnTo>
                  <a:pt x="1263831" y="820575"/>
                </a:lnTo>
                <a:lnTo>
                  <a:pt x="1286691" y="820575"/>
                </a:lnTo>
                <a:lnTo>
                  <a:pt x="1309551" y="820575"/>
                </a:lnTo>
                <a:lnTo>
                  <a:pt x="1332411" y="820575"/>
                </a:lnTo>
                <a:lnTo>
                  <a:pt x="1355271" y="820575"/>
                </a:lnTo>
                <a:lnTo>
                  <a:pt x="1378131" y="820575"/>
                </a:lnTo>
                <a:lnTo>
                  <a:pt x="1400991" y="820575"/>
                </a:lnTo>
                <a:lnTo>
                  <a:pt x="1423851" y="820575"/>
                </a:lnTo>
                <a:lnTo>
                  <a:pt x="1446711" y="820575"/>
                </a:lnTo>
                <a:lnTo>
                  <a:pt x="1469571" y="820575"/>
                </a:lnTo>
                <a:lnTo>
                  <a:pt x="1492431" y="820575"/>
                </a:lnTo>
                <a:lnTo>
                  <a:pt x="1515291" y="820575"/>
                </a:lnTo>
                <a:lnTo>
                  <a:pt x="1538151" y="820575"/>
                </a:lnTo>
                <a:lnTo>
                  <a:pt x="1561011" y="820575"/>
                </a:lnTo>
                <a:lnTo>
                  <a:pt x="1583871" y="820575"/>
                </a:lnTo>
                <a:lnTo>
                  <a:pt x="1606731" y="820575"/>
                </a:lnTo>
                <a:lnTo>
                  <a:pt x="1629591" y="820575"/>
                </a:lnTo>
                <a:lnTo>
                  <a:pt x="1652451" y="820575"/>
                </a:lnTo>
                <a:lnTo>
                  <a:pt x="1675311" y="820575"/>
                </a:lnTo>
                <a:lnTo>
                  <a:pt x="1698171" y="820575"/>
                </a:lnTo>
                <a:lnTo>
                  <a:pt x="1721031" y="820575"/>
                </a:lnTo>
                <a:lnTo>
                  <a:pt x="1743891" y="820575"/>
                </a:lnTo>
                <a:lnTo>
                  <a:pt x="1766751" y="820575"/>
                </a:lnTo>
                <a:lnTo>
                  <a:pt x="1789611" y="820575"/>
                </a:lnTo>
                <a:lnTo>
                  <a:pt x="1812471" y="820575"/>
                </a:lnTo>
                <a:lnTo>
                  <a:pt x="1835331" y="820575"/>
                </a:lnTo>
                <a:lnTo>
                  <a:pt x="1858191" y="820575"/>
                </a:lnTo>
                <a:lnTo>
                  <a:pt x="1881051" y="820575"/>
                </a:lnTo>
                <a:lnTo>
                  <a:pt x="1903911" y="820575"/>
                </a:lnTo>
                <a:lnTo>
                  <a:pt x="1926771" y="820575"/>
                </a:lnTo>
                <a:lnTo>
                  <a:pt x="1949631" y="820575"/>
                </a:lnTo>
                <a:lnTo>
                  <a:pt x="1972491" y="820575"/>
                </a:lnTo>
                <a:lnTo>
                  <a:pt x="1995351" y="820575"/>
                </a:lnTo>
                <a:lnTo>
                  <a:pt x="2018211" y="820575"/>
                </a:lnTo>
                <a:lnTo>
                  <a:pt x="2041071" y="820575"/>
                </a:lnTo>
                <a:lnTo>
                  <a:pt x="2063931" y="820575"/>
                </a:lnTo>
                <a:lnTo>
                  <a:pt x="2086791" y="820575"/>
                </a:lnTo>
                <a:lnTo>
                  <a:pt x="2109651" y="820575"/>
                </a:lnTo>
                <a:lnTo>
                  <a:pt x="2132511" y="820575"/>
                </a:lnTo>
                <a:lnTo>
                  <a:pt x="2155371" y="820575"/>
                </a:lnTo>
                <a:lnTo>
                  <a:pt x="2178231" y="820575"/>
                </a:lnTo>
                <a:lnTo>
                  <a:pt x="2201091" y="820575"/>
                </a:lnTo>
                <a:lnTo>
                  <a:pt x="2223951" y="820575"/>
                </a:lnTo>
                <a:lnTo>
                  <a:pt x="2246811" y="820575"/>
                </a:lnTo>
                <a:lnTo>
                  <a:pt x="2269671" y="820575"/>
                </a:lnTo>
                <a:lnTo>
                  <a:pt x="2292531" y="820575"/>
                </a:lnTo>
                <a:lnTo>
                  <a:pt x="2315391" y="820575"/>
                </a:lnTo>
                <a:lnTo>
                  <a:pt x="2338251" y="820575"/>
                </a:lnTo>
                <a:lnTo>
                  <a:pt x="2361111" y="820575"/>
                </a:lnTo>
                <a:lnTo>
                  <a:pt x="2383971" y="820575"/>
                </a:lnTo>
                <a:lnTo>
                  <a:pt x="2406831" y="820575"/>
                </a:lnTo>
                <a:lnTo>
                  <a:pt x="2429691" y="820575"/>
                </a:lnTo>
                <a:lnTo>
                  <a:pt x="2452551" y="820575"/>
                </a:lnTo>
                <a:lnTo>
                  <a:pt x="2475411" y="820575"/>
                </a:lnTo>
                <a:lnTo>
                  <a:pt x="2498271" y="820575"/>
                </a:lnTo>
                <a:lnTo>
                  <a:pt x="2521131" y="820575"/>
                </a:lnTo>
                <a:lnTo>
                  <a:pt x="2543991" y="820575"/>
                </a:lnTo>
                <a:lnTo>
                  <a:pt x="2566851" y="820575"/>
                </a:lnTo>
                <a:lnTo>
                  <a:pt x="2589711" y="820575"/>
                </a:lnTo>
                <a:lnTo>
                  <a:pt x="2612571" y="820575"/>
                </a:lnTo>
                <a:lnTo>
                  <a:pt x="2635431" y="820575"/>
                </a:lnTo>
                <a:lnTo>
                  <a:pt x="2658291" y="820575"/>
                </a:lnTo>
                <a:lnTo>
                  <a:pt x="2681151" y="820575"/>
                </a:lnTo>
                <a:lnTo>
                  <a:pt x="2704011" y="820575"/>
                </a:lnTo>
                <a:lnTo>
                  <a:pt x="2726871" y="820575"/>
                </a:lnTo>
                <a:lnTo>
                  <a:pt x="2749731" y="820575"/>
                </a:lnTo>
                <a:lnTo>
                  <a:pt x="2772591" y="820575"/>
                </a:lnTo>
                <a:lnTo>
                  <a:pt x="2795451" y="820575"/>
                </a:lnTo>
                <a:lnTo>
                  <a:pt x="2818311" y="820575"/>
                </a:lnTo>
                <a:lnTo>
                  <a:pt x="2841171" y="820575"/>
                </a:lnTo>
                <a:lnTo>
                  <a:pt x="2864031" y="820575"/>
                </a:lnTo>
                <a:lnTo>
                  <a:pt x="2886891" y="820575"/>
                </a:lnTo>
                <a:lnTo>
                  <a:pt x="2909751" y="820575"/>
                </a:lnTo>
                <a:lnTo>
                  <a:pt x="2932611" y="820575"/>
                </a:lnTo>
                <a:lnTo>
                  <a:pt x="2955471" y="820575"/>
                </a:lnTo>
                <a:lnTo>
                  <a:pt x="2978331" y="820575"/>
                </a:lnTo>
                <a:lnTo>
                  <a:pt x="3001191" y="820575"/>
                </a:lnTo>
                <a:lnTo>
                  <a:pt x="3024051" y="820575"/>
                </a:lnTo>
                <a:lnTo>
                  <a:pt x="3046911" y="820575"/>
                </a:lnTo>
                <a:lnTo>
                  <a:pt x="3069771" y="820575"/>
                </a:lnTo>
                <a:lnTo>
                  <a:pt x="3092631" y="820575"/>
                </a:lnTo>
                <a:lnTo>
                  <a:pt x="3115491" y="820575"/>
                </a:lnTo>
                <a:lnTo>
                  <a:pt x="3135086" y="820575"/>
                </a:lnTo>
                <a:lnTo>
                  <a:pt x="3138351" y="818295"/>
                </a:lnTo>
                <a:lnTo>
                  <a:pt x="3161211" y="802340"/>
                </a:lnTo>
                <a:lnTo>
                  <a:pt x="3184071" y="786384"/>
                </a:lnTo>
                <a:lnTo>
                  <a:pt x="3206931" y="770428"/>
                </a:lnTo>
                <a:lnTo>
                  <a:pt x="3229791" y="754473"/>
                </a:lnTo>
                <a:lnTo>
                  <a:pt x="3252651" y="738517"/>
                </a:lnTo>
                <a:lnTo>
                  <a:pt x="3275511" y="722562"/>
                </a:lnTo>
                <a:lnTo>
                  <a:pt x="3298371" y="706606"/>
                </a:lnTo>
                <a:lnTo>
                  <a:pt x="3321231" y="690650"/>
                </a:lnTo>
                <a:lnTo>
                  <a:pt x="3344091" y="674695"/>
                </a:lnTo>
                <a:lnTo>
                  <a:pt x="3366951" y="658739"/>
                </a:lnTo>
                <a:lnTo>
                  <a:pt x="3389811" y="642783"/>
                </a:lnTo>
                <a:lnTo>
                  <a:pt x="3412671" y="626828"/>
                </a:lnTo>
                <a:lnTo>
                  <a:pt x="3435531" y="610872"/>
                </a:lnTo>
                <a:lnTo>
                  <a:pt x="3458391" y="594917"/>
                </a:lnTo>
                <a:lnTo>
                  <a:pt x="3481251" y="578961"/>
                </a:lnTo>
                <a:lnTo>
                  <a:pt x="3504111" y="563005"/>
                </a:lnTo>
                <a:lnTo>
                  <a:pt x="3526971" y="547050"/>
                </a:lnTo>
                <a:lnTo>
                  <a:pt x="3549831" y="531094"/>
                </a:lnTo>
                <a:lnTo>
                  <a:pt x="3572691" y="515139"/>
                </a:lnTo>
                <a:lnTo>
                  <a:pt x="3595551" y="499183"/>
                </a:lnTo>
                <a:lnTo>
                  <a:pt x="3618411" y="483227"/>
                </a:lnTo>
                <a:lnTo>
                  <a:pt x="3641271" y="467272"/>
                </a:lnTo>
                <a:lnTo>
                  <a:pt x="3664131" y="451316"/>
                </a:lnTo>
                <a:lnTo>
                  <a:pt x="3686991" y="435360"/>
                </a:lnTo>
                <a:lnTo>
                  <a:pt x="3709851" y="419405"/>
                </a:lnTo>
                <a:lnTo>
                  <a:pt x="3732711" y="403449"/>
                </a:lnTo>
                <a:lnTo>
                  <a:pt x="3755571" y="387494"/>
                </a:lnTo>
                <a:lnTo>
                  <a:pt x="3778431" y="371538"/>
                </a:lnTo>
                <a:lnTo>
                  <a:pt x="3801291" y="355582"/>
                </a:lnTo>
                <a:lnTo>
                  <a:pt x="3824151" y="339627"/>
                </a:lnTo>
                <a:lnTo>
                  <a:pt x="3847011" y="323671"/>
                </a:lnTo>
                <a:lnTo>
                  <a:pt x="3869871" y="307715"/>
                </a:lnTo>
                <a:lnTo>
                  <a:pt x="3892731" y="291760"/>
                </a:lnTo>
                <a:lnTo>
                  <a:pt x="3915591" y="275804"/>
                </a:lnTo>
                <a:lnTo>
                  <a:pt x="3938451" y="259849"/>
                </a:lnTo>
                <a:lnTo>
                  <a:pt x="3961311" y="243893"/>
                </a:lnTo>
                <a:lnTo>
                  <a:pt x="3984171" y="227937"/>
                </a:lnTo>
                <a:lnTo>
                  <a:pt x="4007031" y="211982"/>
                </a:lnTo>
                <a:lnTo>
                  <a:pt x="4029891" y="196026"/>
                </a:lnTo>
                <a:lnTo>
                  <a:pt x="4052751" y="180071"/>
                </a:lnTo>
                <a:lnTo>
                  <a:pt x="4075611" y="164115"/>
                </a:lnTo>
                <a:lnTo>
                  <a:pt x="4098471" y="148159"/>
                </a:lnTo>
                <a:lnTo>
                  <a:pt x="4121331" y="132204"/>
                </a:lnTo>
                <a:lnTo>
                  <a:pt x="4144191" y="116248"/>
                </a:lnTo>
                <a:lnTo>
                  <a:pt x="4167051" y="100292"/>
                </a:lnTo>
                <a:lnTo>
                  <a:pt x="4189911" y="84337"/>
                </a:lnTo>
                <a:lnTo>
                  <a:pt x="4212771" y="68381"/>
                </a:lnTo>
                <a:lnTo>
                  <a:pt x="4235631" y="52426"/>
                </a:lnTo>
                <a:lnTo>
                  <a:pt x="4258491" y="36470"/>
                </a:lnTo>
                <a:lnTo>
                  <a:pt x="4281351" y="20514"/>
                </a:lnTo>
                <a:lnTo>
                  <a:pt x="4304211" y="4559"/>
                </a:lnTo>
                <a:lnTo>
                  <a:pt x="4310743" y="0"/>
                </a:lnTo>
              </a:path>
            </a:pathLst>
          </a:custGeom>
          <a:ln w="44450">
            <a:solidFill>
              <a:srgbClr val="1F4E79"/>
            </a:solidFill>
            <a:prstDash val="solid"/>
          </a:ln>
        </p:spPr>
      </p:sp>
      <p:sp>
        <p:nvSpPr>
          <p:cNvPr id="89" name="Shape 86"/>
          <p:cNvSpPr/>
          <p:nvPr/>
        </p:nvSpPr>
        <p:spPr>
          <a:xfrm>
            <a:off x="7981406" y="4222143"/>
            <a:ext cx="1959429" cy="91"/>
          </a:xfrm>
          <a:prstGeom prst="line">
            <a:avLst/>
          </a:prstGeom>
          <a:noFill/>
          <a:ln w="63500">
            <a:solidFill>
              <a:srgbClr val="2E7D32"/>
            </a:solidFill>
            <a:prstDash val="solid"/>
          </a:ln>
        </p:spPr>
      </p:sp>
      <p:sp>
        <p:nvSpPr>
          <p:cNvPr id="90" name="Shape 87"/>
          <p:cNvSpPr/>
          <p:nvPr/>
        </p:nvSpPr>
        <p:spPr>
          <a:xfrm>
            <a:off x="6263640" y="5349240"/>
            <a:ext cx="5376672" cy="777240"/>
          </a:xfrm>
          <a:prstGeom prst="roundRect">
            <a:avLst>
              <a:gd name="adj" fmla="val 14118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91" name="Text 88"/>
          <p:cNvSpPr/>
          <p:nvPr/>
        </p:nvSpPr>
        <p:spPr>
          <a:xfrm>
            <a:off x="6400800" y="5422392"/>
            <a:ext cx="5102352" cy="630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наименьшее значение 3 — при всех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из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[−2; 1]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</a:t>
            </a:r>
            <a:endParaRPr lang="ru-RU" sz="15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значений —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[3; +∞)</a:t>
            </a:r>
            <a:endParaRPr lang="ru-RU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общих точек графика и прямой 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3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1191409" y="164592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883933" y="164592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576456" y="164592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268980" y="164592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961504" y="164592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654027" y="164592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346551" y="1645920"/>
            <a:ext cx="91" cy="3886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14400" y="5283005"/>
            <a:ext cx="4709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914400" y="4784774"/>
            <a:ext cx="4709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14400" y="4286543"/>
            <a:ext cx="4709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14400" y="3788312"/>
            <a:ext cx="4709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914400" y="3290082"/>
            <a:ext cx="4709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14400" y="2791851"/>
            <a:ext cx="4709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914400" y="2293620"/>
            <a:ext cx="4709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14400" y="1795389"/>
            <a:ext cx="4709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914400" y="4784774"/>
            <a:ext cx="489204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2576456" y="1463040"/>
            <a:ext cx="91" cy="406908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26" name="Text 23"/>
          <p:cNvSpPr/>
          <p:nvPr/>
        </p:nvSpPr>
        <p:spPr>
          <a:xfrm>
            <a:off x="5504688" y="483963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27" name="Text 24"/>
          <p:cNvSpPr/>
          <p:nvPr/>
        </p:nvSpPr>
        <p:spPr>
          <a:xfrm>
            <a:off x="2567312" y="133502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28" name="Text 25"/>
          <p:cNvSpPr/>
          <p:nvPr/>
        </p:nvSpPr>
        <p:spPr>
          <a:xfrm>
            <a:off x="2292992" y="483049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400" dirty="0"/>
          </a:p>
        </p:txBody>
      </p:sp>
      <p:sp>
        <p:nvSpPr>
          <p:cNvPr id="29" name="Shape 26"/>
          <p:cNvSpPr/>
          <p:nvPr/>
        </p:nvSpPr>
        <p:spPr>
          <a:xfrm>
            <a:off x="914400" y="2293620"/>
            <a:ext cx="4709160" cy="91"/>
          </a:xfrm>
          <a:prstGeom prst="line">
            <a:avLst/>
          </a:prstGeom>
          <a:noFill/>
          <a:ln w="19050">
            <a:solidFill>
              <a:srgbClr val="2E7D32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914400" y="2791851"/>
            <a:ext cx="4709160" cy="91"/>
          </a:xfrm>
          <a:prstGeom prst="line">
            <a:avLst/>
          </a:prstGeom>
          <a:noFill/>
          <a:ln w="19050">
            <a:solidFill>
              <a:srgbClr val="C0392B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914400" y="3788312"/>
            <a:ext cx="4709160" cy="91"/>
          </a:xfrm>
          <a:prstGeom prst="line">
            <a:avLst/>
          </a:prstGeom>
          <a:noFill/>
          <a:ln w="19050">
            <a:solidFill>
              <a:srgbClr val="1F4E79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914400" y="5283005"/>
            <a:ext cx="4709160" cy="91"/>
          </a:xfrm>
          <a:prstGeom prst="line">
            <a:avLst/>
          </a:prstGeom>
          <a:noFill/>
          <a:ln w="19050">
            <a:solidFill>
              <a:srgbClr val="6A7682"/>
            </a:solidFill>
            <a:prstDash val="dash"/>
          </a:ln>
        </p:spPr>
      </p:sp>
      <p:sp>
        <p:nvSpPr>
          <p:cNvPr id="33" name="Shape 30"/>
          <p:cNvSpPr/>
          <p:nvPr/>
        </p:nvSpPr>
        <p:spPr>
          <a:xfrm>
            <a:off x="1046451" y="1645920"/>
            <a:ext cx="4445057" cy="3138854"/>
          </a:xfrm>
          <a:custGeom>
            <a:avLst/>
            <a:gdLst/>
            <a:ahLst/>
            <a:cxnLst/>
            <a:rect l="l" t="t" r="r" b="b"/>
            <a:pathLst>
              <a:path w="4445057" h="3138854">
                <a:moveTo>
                  <a:pt x="0" y="0"/>
                </a:moveTo>
                <a:lnTo>
                  <a:pt x="9223" y="42641"/>
                </a:lnTo>
                <a:lnTo>
                  <a:pt x="32769" y="150344"/>
                </a:lnTo>
                <a:lnTo>
                  <a:pt x="56315" y="256896"/>
                </a:lnTo>
                <a:lnTo>
                  <a:pt x="79861" y="362295"/>
                </a:lnTo>
                <a:lnTo>
                  <a:pt x="103407" y="466543"/>
                </a:lnTo>
                <a:lnTo>
                  <a:pt x="126952" y="569639"/>
                </a:lnTo>
                <a:lnTo>
                  <a:pt x="150498" y="671583"/>
                </a:lnTo>
                <a:lnTo>
                  <a:pt x="174044" y="772375"/>
                </a:lnTo>
                <a:lnTo>
                  <a:pt x="197590" y="872015"/>
                </a:lnTo>
                <a:lnTo>
                  <a:pt x="221136" y="970504"/>
                </a:lnTo>
                <a:lnTo>
                  <a:pt x="244681" y="1067840"/>
                </a:lnTo>
                <a:lnTo>
                  <a:pt x="268227" y="1164025"/>
                </a:lnTo>
                <a:lnTo>
                  <a:pt x="291773" y="1259057"/>
                </a:lnTo>
                <a:lnTo>
                  <a:pt x="315319" y="1352938"/>
                </a:lnTo>
                <a:lnTo>
                  <a:pt x="338865" y="1445666"/>
                </a:lnTo>
                <a:lnTo>
                  <a:pt x="362410" y="1537243"/>
                </a:lnTo>
                <a:lnTo>
                  <a:pt x="385956" y="1627668"/>
                </a:lnTo>
                <a:lnTo>
                  <a:pt x="409502" y="1716941"/>
                </a:lnTo>
                <a:lnTo>
                  <a:pt x="433048" y="1805062"/>
                </a:lnTo>
                <a:lnTo>
                  <a:pt x="456594" y="1892031"/>
                </a:lnTo>
                <a:lnTo>
                  <a:pt x="480139" y="1977849"/>
                </a:lnTo>
                <a:lnTo>
                  <a:pt x="503685" y="2062514"/>
                </a:lnTo>
                <a:lnTo>
                  <a:pt x="527231" y="2146027"/>
                </a:lnTo>
                <a:lnTo>
                  <a:pt x="550777" y="2228389"/>
                </a:lnTo>
                <a:lnTo>
                  <a:pt x="574323" y="2309599"/>
                </a:lnTo>
                <a:lnTo>
                  <a:pt x="597868" y="2389656"/>
                </a:lnTo>
                <a:lnTo>
                  <a:pt x="621414" y="2468562"/>
                </a:lnTo>
                <a:lnTo>
                  <a:pt x="644960" y="2546316"/>
                </a:lnTo>
                <a:lnTo>
                  <a:pt x="668506" y="2622918"/>
                </a:lnTo>
                <a:lnTo>
                  <a:pt x="692052" y="2698368"/>
                </a:lnTo>
                <a:lnTo>
                  <a:pt x="715597" y="2772666"/>
                </a:lnTo>
                <a:lnTo>
                  <a:pt x="739143" y="2845812"/>
                </a:lnTo>
                <a:lnTo>
                  <a:pt x="762689" y="2917807"/>
                </a:lnTo>
                <a:lnTo>
                  <a:pt x="786235" y="2988649"/>
                </a:lnTo>
                <a:lnTo>
                  <a:pt x="809781" y="3058340"/>
                </a:lnTo>
                <a:lnTo>
                  <a:pt x="833326" y="3126878"/>
                </a:lnTo>
                <a:lnTo>
                  <a:pt x="837481" y="3138854"/>
                </a:lnTo>
                <a:lnTo>
                  <a:pt x="856872" y="3083443"/>
                </a:lnTo>
                <a:lnTo>
                  <a:pt x="880418" y="3017208"/>
                </a:lnTo>
                <a:lnTo>
                  <a:pt x="903964" y="2952125"/>
                </a:lnTo>
                <a:lnTo>
                  <a:pt x="927510" y="2888194"/>
                </a:lnTo>
                <a:lnTo>
                  <a:pt x="951055" y="2825415"/>
                </a:lnTo>
                <a:lnTo>
                  <a:pt x="974601" y="2763788"/>
                </a:lnTo>
                <a:lnTo>
                  <a:pt x="998147" y="2703312"/>
                </a:lnTo>
                <a:lnTo>
                  <a:pt x="1021693" y="2643989"/>
                </a:lnTo>
                <a:lnTo>
                  <a:pt x="1045239" y="2585818"/>
                </a:lnTo>
                <a:lnTo>
                  <a:pt x="1068784" y="2528798"/>
                </a:lnTo>
                <a:lnTo>
                  <a:pt x="1092330" y="2472931"/>
                </a:lnTo>
                <a:lnTo>
                  <a:pt x="1115876" y="2418215"/>
                </a:lnTo>
                <a:lnTo>
                  <a:pt x="1139422" y="2364651"/>
                </a:lnTo>
                <a:lnTo>
                  <a:pt x="1162968" y="2312239"/>
                </a:lnTo>
                <a:lnTo>
                  <a:pt x="1186513" y="2260979"/>
                </a:lnTo>
                <a:lnTo>
                  <a:pt x="1210059" y="2210871"/>
                </a:lnTo>
                <a:lnTo>
                  <a:pt x="1233605" y="2161915"/>
                </a:lnTo>
                <a:lnTo>
                  <a:pt x="1257151" y="2114111"/>
                </a:lnTo>
                <a:lnTo>
                  <a:pt x="1280697" y="2067458"/>
                </a:lnTo>
                <a:lnTo>
                  <a:pt x="1304242" y="2021958"/>
                </a:lnTo>
                <a:lnTo>
                  <a:pt x="1327788" y="1977609"/>
                </a:lnTo>
                <a:lnTo>
                  <a:pt x="1351334" y="1934413"/>
                </a:lnTo>
                <a:lnTo>
                  <a:pt x="1374880" y="1892368"/>
                </a:lnTo>
                <a:lnTo>
                  <a:pt x="1398426" y="1851475"/>
                </a:lnTo>
                <a:lnTo>
                  <a:pt x="1421971" y="1811734"/>
                </a:lnTo>
                <a:lnTo>
                  <a:pt x="1445517" y="1773146"/>
                </a:lnTo>
                <a:lnTo>
                  <a:pt x="1469063" y="1735708"/>
                </a:lnTo>
                <a:lnTo>
                  <a:pt x="1492609" y="1699423"/>
                </a:lnTo>
                <a:lnTo>
                  <a:pt x="1516155" y="1664290"/>
                </a:lnTo>
                <a:lnTo>
                  <a:pt x="1539700" y="1630309"/>
                </a:lnTo>
                <a:lnTo>
                  <a:pt x="1563246" y="1597479"/>
                </a:lnTo>
                <a:lnTo>
                  <a:pt x="1586792" y="1565802"/>
                </a:lnTo>
                <a:lnTo>
                  <a:pt x="1610338" y="1535276"/>
                </a:lnTo>
                <a:lnTo>
                  <a:pt x="1633884" y="1505902"/>
                </a:lnTo>
                <a:lnTo>
                  <a:pt x="1657429" y="1477681"/>
                </a:lnTo>
                <a:lnTo>
                  <a:pt x="1680975" y="1450611"/>
                </a:lnTo>
                <a:lnTo>
                  <a:pt x="1704521" y="1424693"/>
                </a:lnTo>
                <a:lnTo>
                  <a:pt x="1728067" y="1399927"/>
                </a:lnTo>
                <a:lnTo>
                  <a:pt x="1751613" y="1376313"/>
                </a:lnTo>
                <a:lnTo>
                  <a:pt x="1775158" y="1353850"/>
                </a:lnTo>
                <a:lnTo>
                  <a:pt x="1798704" y="1332540"/>
                </a:lnTo>
                <a:lnTo>
                  <a:pt x="1822250" y="1312382"/>
                </a:lnTo>
                <a:lnTo>
                  <a:pt x="1845796" y="1293375"/>
                </a:lnTo>
                <a:lnTo>
                  <a:pt x="1869342" y="1275521"/>
                </a:lnTo>
                <a:lnTo>
                  <a:pt x="1892887" y="1258818"/>
                </a:lnTo>
                <a:lnTo>
                  <a:pt x="1916433" y="1243267"/>
                </a:lnTo>
                <a:lnTo>
                  <a:pt x="1939979" y="1228868"/>
                </a:lnTo>
                <a:lnTo>
                  <a:pt x="1963525" y="1215621"/>
                </a:lnTo>
                <a:lnTo>
                  <a:pt x="1987071" y="1203526"/>
                </a:lnTo>
                <a:lnTo>
                  <a:pt x="2010616" y="1192583"/>
                </a:lnTo>
                <a:lnTo>
                  <a:pt x="2034162" y="1182792"/>
                </a:lnTo>
                <a:lnTo>
                  <a:pt x="2057708" y="1174153"/>
                </a:lnTo>
                <a:lnTo>
                  <a:pt x="2081254" y="1166665"/>
                </a:lnTo>
                <a:lnTo>
                  <a:pt x="2104800" y="1160330"/>
                </a:lnTo>
                <a:lnTo>
                  <a:pt x="2128345" y="1155146"/>
                </a:lnTo>
                <a:lnTo>
                  <a:pt x="2151891" y="1151114"/>
                </a:lnTo>
                <a:lnTo>
                  <a:pt x="2175437" y="1148235"/>
                </a:lnTo>
                <a:lnTo>
                  <a:pt x="2198983" y="1146507"/>
                </a:lnTo>
                <a:lnTo>
                  <a:pt x="2222529" y="1145931"/>
                </a:lnTo>
                <a:lnTo>
                  <a:pt x="2246074" y="1146507"/>
                </a:lnTo>
                <a:lnTo>
                  <a:pt x="2269620" y="1148235"/>
                </a:lnTo>
                <a:lnTo>
                  <a:pt x="2293166" y="1151114"/>
                </a:lnTo>
                <a:lnTo>
                  <a:pt x="2316712" y="1155146"/>
                </a:lnTo>
                <a:lnTo>
                  <a:pt x="2340258" y="1160330"/>
                </a:lnTo>
                <a:lnTo>
                  <a:pt x="2363803" y="1166665"/>
                </a:lnTo>
                <a:lnTo>
                  <a:pt x="2387349" y="1174153"/>
                </a:lnTo>
                <a:lnTo>
                  <a:pt x="2410895" y="1182792"/>
                </a:lnTo>
                <a:lnTo>
                  <a:pt x="2434441" y="1192583"/>
                </a:lnTo>
                <a:lnTo>
                  <a:pt x="2457987" y="1203526"/>
                </a:lnTo>
                <a:lnTo>
                  <a:pt x="2481532" y="1215621"/>
                </a:lnTo>
                <a:lnTo>
                  <a:pt x="2505078" y="1228868"/>
                </a:lnTo>
                <a:lnTo>
                  <a:pt x="2528624" y="1243267"/>
                </a:lnTo>
                <a:lnTo>
                  <a:pt x="2552170" y="1258818"/>
                </a:lnTo>
                <a:lnTo>
                  <a:pt x="2575716" y="1275521"/>
                </a:lnTo>
                <a:lnTo>
                  <a:pt x="2599261" y="1293375"/>
                </a:lnTo>
                <a:lnTo>
                  <a:pt x="2622807" y="1312382"/>
                </a:lnTo>
                <a:lnTo>
                  <a:pt x="2646353" y="1332540"/>
                </a:lnTo>
                <a:lnTo>
                  <a:pt x="2669899" y="1353850"/>
                </a:lnTo>
                <a:lnTo>
                  <a:pt x="2693445" y="1376313"/>
                </a:lnTo>
                <a:lnTo>
                  <a:pt x="2716990" y="1399927"/>
                </a:lnTo>
                <a:lnTo>
                  <a:pt x="2740536" y="1424693"/>
                </a:lnTo>
                <a:lnTo>
                  <a:pt x="2764082" y="1450611"/>
                </a:lnTo>
                <a:lnTo>
                  <a:pt x="2787628" y="1477681"/>
                </a:lnTo>
                <a:lnTo>
                  <a:pt x="2811174" y="1505903"/>
                </a:lnTo>
                <a:lnTo>
                  <a:pt x="2834719" y="1535276"/>
                </a:lnTo>
                <a:lnTo>
                  <a:pt x="2858265" y="1565802"/>
                </a:lnTo>
                <a:lnTo>
                  <a:pt x="2881811" y="1597479"/>
                </a:lnTo>
                <a:lnTo>
                  <a:pt x="2905357" y="1630309"/>
                </a:lnTo>
                <a:lnTo>
                  <a:pt x="2928903" y="1664290"/>
                </a:lnTo>
                <a:lnTo>
                  <a:pt x="2952448" y="1699423"/>
                </a:lnTo>
                <a:lnTo>
                  <a:pt x="2975994" y="1735708"/>
                </a:lnTo>
                <a:lnTo>
                  <a:pt x="2999540" y="1773146"/>
                </a:lnTo>
                <a:lnTo>
                  <a:pt x="3023086" y="1811734"/>
                </a:lnTo>
                <a:lnTo>
                  <a:pt x="3046632" y="1851475"/>
                </a:lnTo>
                <a:lnTo>
                  <a:pt x="3070177" y="1892368"/>
                </a:lnTo>
                <a:lnTo>
                  <a:pt x="3093723" y="1934413"/>
                </a:lnTo>
                <a:lnTo>
                  <a:pt x="3117269" y="1977609"/>
                </a:lnTo>
                <a:lnTo>
                  <a:pt x="3140815" y="2021958"/>
                </a:lnTo>
                <a:lnTo>
                  <a:pt x="3164361" y="2067458"/>
                </a:lnTo>
                <a:lnTo>
                  <a:pt x="3187906" y="2114111"/>
                </a:lnTo>
                <a:lnTo>
                  <a:pt x="3211452" y="2161915"/>
                </a:lnTo>
                <a:lnTo>
                  <a:pt x="3234998" y="2210871"/>
                </a:lnTo>
                <a:lnTo>
                  <a:pt x="3258544" y="2260979"/>
                </a:lnTo>
                <a:lnTo>
                  <a:pt x="3282090" y="2312239"/>
                </a:lnTo>
                <a:lnTo>
                  <a:pt x="3305635" y="2364651"/>
                </a:lnTo>
                <a:lnTo>
                  <a:pt x="3329181" y="2418215"/>
                </a:lnTo>
                <a:lnTo>
                  <a:pt x="3352727" y="2472931"/>
                </a:lnTo>
                <a:lnTo>
                  <a:pt x="3376273" y="2528798"/>
                </a:lnTo>
                <a:lnTo>
                  <a:pt x="3399819" y="2585818"/>
                </a:lnTo>
                <a:lnTo>
                  <a:pt x="3423364" y="2643989"/>
                </a:lnTo>
                <a:lnTo>
                  <a:pt x="3446910" y="2703312"/>
                </a:lnTo>
                <a:lnTo>
                  <a:pt x="3470456" y="2763788"/>
                </a:lnTo>
                <a:lnTo>
                  <a:pt x="3494002" y="2825415"/>
                </a:lnTo>
                <a:lnTo>
                  <a:pt x="3517548" y="2888194"/>
                </a:lnTo>
                <a:lnTo>
                  <a:pt x="3541093" y="2952125"/>
                </a:lnTo>
                <a:lnTo>
                  <a:pt x="3564639" y="3017208"/>
                </a:lnTo>
                <a:lnTo>
                  <a:pt x="3588185" y="3083443"/>
                </a:lnTo>
                <a:lnTo>
                  <a:pt x="3607576" y="3138854"/>
                </a:lnTo>
                <a:lnTo>
                  <a:pt x="3611731" y="3126878"/>
                </a:lnTo>
                <a:lnTo>
                  <a:pt x="3635277" y="3058340"/>
                </a:lnTo>
                <a:lnTo>
                  <a:pt x="3658822" y="2988649"/>
                </a:lnTo>
                <a:lnTo>
                  <a:pt x="3682368" y="2917807"/>
                </a:lnTo>
                <a:lnTo>
                  <a:pt x="3705914" y="2845812"/>
                </a:lnTo>
                <a:lnTo>
                  <a:pt x="3729460" y="2772666"/>
                </a:lnTo>
                <a:lnTo>
                  <a:pt x="3753006" y="2698368"/>
                </a:lnTo>
                <a:lnTo>
                  <a:pt x="3776551" y="2622918"/>
                </a:lnTo>
                <a:lnTo>
                  <a:pt x="3800097" y="2546316"/>
                </a:lnTo>
                <a:lnTo>
                  <a:pt x="3823643" y="2468562"/>
                </a:lnTo>
                <a:lnTo>
                  <a:pt x="3847189" y="2389656"/>
                </a:lnTo>
                <a:lnTo>
                  <a:pt x="3870735" y="2309599"/>
                </a:lnTo>
                <a:lnTo>
                  <a:pt x="3894280" y="2228389"/>
                </a:lnTo>
                <a:lnTo>
                  <a:pt x="3917826" y="2146027"/>
                </a:lnTo>
                <a:lnTo>
                  <a:pt x="3941372" y="2062514"/>
                </a:lnTo>
                <a:lnTo>
                  <a:pt x="3964918" y="1977849"/>
                </a:lnTo>
                <a:lnTo>
                  <a:pt x="3988464" y="1892031"/>
                </a:lnTo>
                <a:lnTo>
                  <a:pt x="4012009" y="1805062"/>
                </a:lnTo>
                <a:lnTo>
                  <a:pt x="4035555" y="1716941"/>
                </a:lnTo>
                <a:lnTo>
                  <a:pt x="4059101" y="1627668"/>
                </a:lnTo>
                <a:lnTo>
                  <a:pt x="4082647" y="1537243"/>
                </a:lnTo>
                <a:lnTo>
                  <a:pt x="4106193" y="1445666"/>
                </a:lnTo>
                <a:lnTo>
                  <a:pt x="4129738" y="1352938"/>
                </a:lnTo>
                <a:lnTo>
                  <a:pt x="4153284" y="1259057"/>
                </a:lnTo>
                <a:lnTo>
                  <a:pt x="4176830" y="1164025"/>
                </a:lnTo>
                <a:lnTo>
                  <a:pt x="4200376" y="1067840"/>
                </a:lnTo>
                <a:lnTo>
                  <a:pt x="4223922" y="970504"/>
                </a:lnTo>
                <a:lnTo>
                  <a:pt x="4247467" y="872015"/>
                </a:lnTo>
                <a:lnTo>
                  <a:pt x="4271013" y="772375"/>
                </a:lnTo>
                <a:lnTo>
                  <a:pt x="4294559" y="671583"/>
                </a:lnTo>
                <a:lnTo>
                  <a:pt x="4318105" y="569639"/>
                </a:lnTo>
                <a:lnTo>
                  <a:pt x="4341651" y="466543"/>
                </a:lnTo>
                <a:lnTo>
                  <a:pt x="4365196" y="362295"/>
                </a:lnTo>
                <a:lnTo>
                  <a:pt x="4388742" y="256896"/>
                </a:lnTo>
                <a:lnTo>
                  <a:pt x="4412288" y="150344"/>
                </a:lnTo>
                <a:lnTo>
                  <a:pt x="4435834" y="42641"/>
                </a:lnTo>
                <a:lnTo>
                  <a:pt x="4445057" y="0"/>
                </a:lnTo>
              </a:path>
            </a:pathLst>
          </a:custGeom>
          <a:ln w="44450">
            <a:solidFill>
              <a:srgbClr val="1B2733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1122829" y="2225040"/>
            <a:ext cx="137160" cy="137160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277971" y="2225040"/>
            <a:ext cx="137160" cy="137160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1241648" y="2723271"/>
            <a:ext cx="137160" cy="137160"/>
          </a:xfrm>
          <a:prstGeom prst="ellipse">
            <a:avLst/>
          </a:prstGeom>
          <a:solidFill>
            <a:srgbClr val="C0392B"/>
          </a:solidFill>
          <a:ln w="19050">
            <a:solidFill>
              <a:srgbClr val="C0392B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3200400" y="2723271"/>
            <a:ext cx="137160" cy="137160"/>
          </a:xfrm>
          <a:prstGeom prst="ellipse">
            <a:avLst/>
          </a:prstGeom>
          <a:solidFill>
            <a:srgbClr val="C0392B"/>
          </a:solidFill>
          <a:ln w="19050">
            <a:solidFill>
              <a:srgbClr val="C0392B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159152" y="2723271"/>
            <a:ext cx="137160" cy="137160"/>
          </a:xfrm>
          <a:prstGeom prst="ellipse">
            <a:avLst/>
          </a:prstGeom>
          <a:solidFill>
            <a:srgbClr val="C0392B"/>
          </a:solidFill>
          <a:ln w="19050">
            <a:solidFill>
              <a:srgbClr val="C0392B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1504071" y="3719732"/>
            <a:ext cx="137160" cy="137160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2221024" y="3719732"/>
            <a:ext cx="137160" cy="137160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179776" y="3719732"/>
            <a:ext cx="137160" cy="137160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896729" y="3719732"/>
            <a:ext cx="137160" cy="137160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1815353" y="4716194"/>
            <a:ext cx="137160" cy="137160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4585447" y="4716194"/>
            <a:ext cx="137160" cy="137160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3827033" y="192786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i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5</a:t>
            </a:r>
            <a:endParaRPr lang="ru-RU" sz="1500" dirty="0"/>
          </a:p>
        </p:txBody>
      </p:sp>
      <p:sp>
        <p:nvSpPr>
          <p:cNvPr id="46" name="Text 43"/>
          <p:cNvSpPr/>
          <p:nvPr/>
        </p:nvSpPr>
        <p:spPr>
          <a:xfrm>
            <a:off x="3827033" y="2426091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i="1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b="1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endParaRPr lang="ru-RU" sz="1500" dirty="0"/>
          </a:p>
        </p:txBody>
      </p:sp>
      <p:sp>
        <p:nvSpPr>
          <p:cNvPr id="47" name="Text 44"/>
          <p:cNvSpPr/>
          <p:nvPr/>
        </p:nvSpPr>
        <p:spPr>
          <a:xfrm>
            <a:off x="2857500" y="3422552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endParaRPr lang="ru-RU" sz="1500" dirty="0"/>
          </a:p>
        </p:txBody>
      </p:sp>
      <p:sp>
        <p:nvSpPr>
          <p:cNvPr id="48" name="Text 45"/>
          <p:cNvSpPr/>
          <p:nvPr/>
        </p:nvSpPr>
        <p:spPr>
          <a:xfrm>
            <a:off x="2857500" y="4419014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endParaRPr lang="ru-RU" sz="1500" dirty="0"/>
          </a:p>
        </p:txBody>
      </p:sp>
      <p:sp>
        <p:nvSpPr>
          <p:cNvPr id="49" name="Text 46"/>
          <p:cNvSpPr/>
          <p:nvPr/>
        </p:nvSpPr>
        <p:spPr>
          <a:xfrm>
            <a:off x="2857500" y="5283005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b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−1</a:t>
            </a:r>
            <a:endParaRPr lang="ru-RU" sz="1500" dirty="0"/>
          </a:p>
        </p:txBody>
      </p:sp>
      <p:sp>
        <p:nvSpPr>
          <p:cNvPr id="50" name="Text 47"/>
          <p:cNvSpPr/>
          <p:nvPr/>
        </p:nvSpPr>
        <p:spPr>
          <a:xfrm>
            <a:off x="1005840" y="5806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17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</a:t>
            </a:r>
            <a:r>
              <a:rPr lang="ru-RU" sz="17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− 3|</a:t>
            </a:r>
            <a:endParaRPr lang="ru-RU" sz="1700" dirty="0"/>
          </a:p>
        </p:txBody>
      </p:sp>
      <p:sp>
        <p:nvSpPr>
          <p:cNvPr id="51" name="Shape 48"/>
          <p:cNvSpPr/>
          <p:nvPr/>
        </p:nvSpPr>
        <p:spPr>
          <a:xfrm>
            <a:off x="6355080" y="1508760"/>
            <a:ext cx="5285232" cy="960120"/>
          </a:xfrm>
          <a:prstGeom prst="roundRect">
            <a:avLst>
              <a:gd name="adj" fmla="val 11429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6492240" y="1581912"/>
            <a:ext cx="5010912" cy="8138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уравнения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=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равно числу общих точек графика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прямой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600" dirty="0"/>
          </a:p>
        </p:txBody>
      </p:sp>
      <p:sp>
        <p:nvSpPr>
          <p:cNvPr id="53" name="Text 50"/>
          <p:cNvSpPr/>
          <p:nvPr/>
        </p:nvSpPr>
        <p:spPr>
          <a:xfrm>
            <a:off x="6345936" y="26060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− 3|</a:t>
            </a:r>
            <a:endParaRPr lang="ru-RU" sz="17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3063240"/>
          <a:ext cx="5285232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822960"/>
                <a:gridCol w="822960"/>
                <a:gridCol w="1170432"/>
                <a:gridCol w="822960"/>
                <a:gridCol w="82296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&lt; 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0 &lt; </a:t>
                      </a:r>
                      <a:r>
                        <a:rPr lang="ru-RU" sz="17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&lt; 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&gt; 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точек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5" name="Text 51"/>
          <p:cNvSpPr/>
          <p:nvPr/>
        </p:nvSpPr>
        <p:spPr>
          <a:xfrm>
            <a:off x="6345936" y="4050792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«горка»: при </a:t>
            </a: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прямая проходит через её верхнюю точку</a:t>
            </a:r>
            <a:endParaRPr lang="ru-RU" sz="1300" dirty="0"/>
          </a:p>
        </p:txBody>
      </p:sp>
      <p:sp>
        <p:nvSpPr>
          <p:cNvPr id="56" name="Text 52"/>
          <p:cNvSpPr/>
          <p:nvPr/>
        </p:nvSpPr>
        <p:spPr>
          <a:xfrm>
            <a:off x="6345936" y="457200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− 1| + |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+ 2|</a:t>
            </a:r>
            <a:endParaRPr lang="ru-RU" sz="17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5029200"/>
          <a:ext cx="5285232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97280"/>
                <a:gridCol w="2267712"/>
                <a:gridCol w="109728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&lt; 3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3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&gt; 3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точек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бесконечно много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2588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ru-RU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3</a:t>
            </a:r>
            <a:endParaRPr lang="ru-RU" sz="1100" dirty="0"/>
          </a:p>
        </p:txBody>
      </p:sp>
      <p:sp>
        <p:nvSpPr>
          <p:cNvPr id="5" name="Text 3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ru-RU" sz="1100" dirty="0"/>
          </a:p>
        </p:txBody>
      </p:sp>
      <p:sp>
        <p:nvSpPr>
          <p:cNvPr id="7" name="Text 4"/>
          <p:cNvSpPr/>
          <p:nvPr/>
        </p:nvSpPr>
        <p:spPr>
          <a:xfrm>
            <a:off x="548640" y="1508760"/>
            <a:ext cx="11091672" cy="210312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7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раскрывают по определению на промежутках, где выражение под ним сохраняет знак</a:t>
            </a:r>
            <a:endParaRPr lang="ru-RU" sz="1700" dirty="0"/>
          </a:p>
          <a:p>
            <a:pPr marL="279400" indent="-279400">
              <a:spcAft>
                <a:spcPts val="700"/>
              </a:spcAft>
              <a:buSzPct val="100000"/>
              <a:buChar char="▪"/>
            </a:pP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)|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часть графика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ниже оси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отражают относительно этой оси</a:t>
            </a:r>
            <a:endParaRPr lang="ru-RU" sz="1700" dirty="0"/>
          </a:p>
          <a:p>
            <a:pPr marL="279400" indent="-279400">
              <a:spcAft>
                <a:spcPts val="700"/>
              </a:spcAft>
              <a:buSzPct val="100000"/>
              <a:buChar char="▪"/>
            </a:pP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(|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часть при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сохраняют и отражают относительно оси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функция чётная</a:t>
            </a:r>
            <a:endParaRPr lang="ru-RU" sz="1700" dirty="0"/>
          </a:p>
          <a:p>
            <a:pPr marL="279400" indent="-279400">
              <a:spcAft>
                <a:spcPts val="7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сумму модулей раскрывают на промежутках между нулями подмодульных выражений</a:t>
            </a:r>
            <a:endParaRPr lang="ru-RU" sz="1700" dirty="0"/>
          </a:p>
          <a:p>
            <a:pPr marL="279400" indent="-279400">
              <a:spcAft>
                <a:spcPts val="7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находят множество значений, наибольшее и наименьшее значения, число решений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700" dirty="0"/>
          </a:p>
        </p:txBody>
      </p:sp>
      <p:sp>
        <p:nvSpPr>
          <p:cNvPr id="8" name="Shape 5"/>
          <p:cNvSpPr/>
          <p:nvPr/>
        </p:nvSpPr>
        <p:spPr>
          <a:xfrm>
            <a:off x="548640" y="3749040"/>
            <a:ext cx="3520440" cy="2423160"/>
          </a:xfrm>
          <a:prstGeom prst="roundRect">
            <a:avLst>
              <a:gd name="adj" fmla="val 4528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2940" y="382219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)|</a:t>
            </a:r>
            <a:endParaRPr lang="ru-RU" sz="1700" dirty="0"/>
          </a:p>
        </p:txBody>
      </p:sp>
      <p:sp>
        <p:nvSpPr>
          <p:cNvPr id="10" name="Text 7"/>
          <p:cNvSpPr/>
          <p:nvPr/>
        </p:nvSpPr>
        <p:spPr>
          <a:xfrm>
            <a:off x="662940" y="41605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 оси </a:t>
            </a: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300" dirty="0"/>
          </a:p>
        </p:txBody>
      </p:sp>
      <p:sp>
        <p:nvSpPr>
          <p:cNvPr id="11" name="Shape 8"/>
          <p:cNvSpPr/>
          <p:nvPr/>
        </p:nvSpPr>
        <p:spPr>
          <a:xfrm>
            <a:off x="960120" y="5326637"/>
            <a:ext cx="288036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1859280" y="4434840"/>
            <a:ext cx="91" cy="155448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13" name="Shape 10"/>
          <p:cNvSpPr/>
          <p:nvPr/>
        </p:nvSpPr>
        <p:spPr>
          <a:xfrm>
            <a:off x="1409700" y="5326637"/>
            <a:ext cx="1798320" cy="616449"/>
          </a:xfrm>
          <a:custGeom>
            <a:avLst/>
            <a:gdLst/>
            <a:ahLst/>
            <a:cxnLst/>
            <a:rect l="l" t="t" r="r" b="b"/>
            <a:pathLst>
              <a:path w="1798320" h="616449">
                <a:moveTo>
                  <a:pt x="0" y="0"/>
                </a:moveTo>
                <a:lnTo>
                  <a:pt x="8992" y="12267"/>
                </a:lnTo>
                <a:lnTo>
                  <a:pt x="17983" y="24411"/>
                </a:lnTo>
                <a:lnTo>
                  <a:pt x="26975" y="36432"/>
                </a:lnTo>
                <a:lnTo>
                  <a:pt x="35966" y="48330"/>
                </a:lnTo>
                <a:lnTo>
                  <a:pt x="44958" y="60104"/>
                </a:lnTo>
                <a:lnTo>
                  <a:pt x="53950" y="71755"/>
                </a:lnTo>
                <a:lnTo>
                  <a:pt x="62941" y="83282"/>
                </a:lnTo>
                <a:lnTo>
                  <a:pt x="71933" y="94687"/>
                </a:lnTo>
                <a:lnTo>
                  <a:pt x="80924" y="105968"/>
                </a:lnTo>
                <a:lnTo>
                  <a:pt x="89916" y="117125"/>
                </a:lnTo>
                <a:lnTo>
                  <a:pt x="98908" y="128160"/>
                </a:lnTo>
                <a:lnTo>
                  <a:pt x="107899" y="139071"/>
                </a:lnTo>
                <a:lnTo>
                  <a:pt x="116891" y="149859"/>
                </a:lnTo>
                <a:lnTo>
                  <a:pt x="125882" y="160523"/>
                </a:lnTo>
                <a:lnTo>
                  <a:pt x="134874" y="171065"/>
                </a:lnTo>
                <a:lnTo>
                  <a:pt x="143866" y="181483"/>
                </a:lnTo>
                <a:lnTo>
                  <a:pt x="152857" y="191777"/>
                </a:lnTo>
                <a:lnTo>
                  <a:pt x="161849" y="201949"/>
                </a:lnTo>
                <a:lnTo>
                  <a:pt x="170840" y="211997"/>
                </a:lnTo>
                <a:lnTo>
                  <a:pt x="179832" y="221922"/>
                </a:lnTo>
                <a:lnTo>
                  <a:pt x="188824" y="231723"/>
                </a:lnTo>
                <a:lnTo>
                  <a:pt x="197815" y="241402"/>
                </a:lnTo>
                <a:lnTo>
                  <a:pt x="206807" y="250957"/>
                </a:lnTo>
                <a:lnTo>
                  <a:pt x="215798" y="260388"/>
                </a:lnTo>
                <a:lnTo>
                  <a:pt x="224790" y="269697"/>
                </a:lnTo>
                <a:lnTo>
                  <a:pt x="233782" y="278882"/>
                </a:lnTo>
                <a:lnTo>
                  <a:pt x="242773" y="287944"/>
                </a:lnTo>
                <a:lnTo>
                  <a:pt x="251765" y="296882"/>
                </a:lnTo>
                <a:lnTo>
                  <a:pt x="260756" y="305697"/>
                </a:lnTo>
                <a:lnTo>
                  <a:pt x="269748" y="314389"/>
                </a:lnTo>
                <a:lnTo>
                  <a:pt x="278740" y="322958"/>
                </a:lnTo>
                <a:lnTo>
                  <a:pt x="287731" y="331403"/>
                </a:lnTo>
                <a:lnTo>
                  <a:pt x="296723" y="339725"/>
                </a:lnTo>
                <a:lnTo>
                  <a:pt x="305714" y="347924"/>
                </a:lnTo>
                <a:lnTo>
                  <a:pt x="314706" y="356000"/>
                </a:lnTo>
                <a:lnTo>
                  <a:pt x="323698" y="363952"/>
                </a:lnTo>
                <a:lnTo>
                  <a:pt x="332689" y="371781"/>
                </a:lnTo>
                <a:lnTo>
                  <a:pt x="341681" y="379486"/>
                </a:lnTo>
                <a:lnTo>
                  <a:pt x="350672" y="387069"/>
                </a:lnTo>
                <a:lnTo>
                  <a:pt x="359664" y="394528"/>
                </a:lnTo>
                <a:lnTo>
                  <a:pt x="368656" y="401863"/>
                </a:lnTo>
                <a:lnTo>
                  <a:pt x="377647" y="409076"/>
                </a:lnTo>
                <a:lnTo>
                  <a:pt x="386639" y="416165"/>
                </a:lnTo>
                <a:lnTo>
                  <a:pt x="395630" y="423131"/>
                </a:lnTo>
                <a:lnTo>
                  <a:pt x="404622" y="429973"/>
                </a:lnTo>
                <a:lnTo>
                  <a:pt x="413614" y="436693"/>
                </a:lnTo>
                <a:lnTo>
                  <a:pt x="422605" y="443289"/>
                </a:lnTo>
                <a:lnTo>
                  <a:pt x="431597" y="449762"/>
                </a:lnTo>
                <a:lnTo>
                  <a:pt x="440588" y="456111"/>
                </a:lnTo>
                <a:lnTo>
                  <a:pt x="449580" y="462337"/>
                </a:lnTo>
                <a:lnTo>
                  <a:pt x="458572" y="468440"/>
                </a:lnTo>
                <a:lnTo>
                  <a:pt x="467563" y="474419"/>
                </a:lnTo>
                <a:lnTo>
                  <a:pt x="476555" y="480276"/>
                </a:lnTo>
                <a:lnTo>
                  <a:pt x="485546" y="486009"/>
                </a:lnTo>
                <a:lnTo>
                  <a:pt x="494538" y="491618"/>
                </a:lnTo>
                <a:lnTo>
                  <a:pt x="503530" y="497105"/>
                </a:lnTo>
                <a:lnTo>
                  <a:pt x="512521" y="502468"/>
                </a:lnTo>
                <a:lnTo>
                  <a:pt x="521513" y="507708"/>
                </a:lnTo>
                <a:lnTo>
                  <a:pt x="530504" y="512824"/>
                </a:lnTo>
                <a:lnTo>
                  <a:pt x="539496" y="517818"/>
                </a:lnTo>
                <a:lnTo>
                  <a:pt x="548488" y="522687"/>
                </a:lnTo>
                <a:lnTo>
                  <a:pt x="557479" y="527434"/>
                </a:lnTo>
                <a:lnTo>
                  <a:pt x="566471" y="532058"/>
                </a:lnTo>
                <a:lnTo>
                  <a:pt x="575462" y="536558"/>
                </a:lnTo>
                <a:lnTo>
                  <a:pt x="584454" y="540934"/>
                </a:lnTo>
                <a:lnTo>
                  <a:pt x="593446" y="545188"/>
                </a:lnTo>
                <a:lnTo>
                  <a:pt x="602437" y="549318"/>
                </a:lnTo>
                <a:lnTo>
                  <a:pt x="611429" y="553325"/>
                </a:lnTo>
                <a:lnTo>
                  <a:pt x="620420" y="557209"/>
                </a:lnTo>
                <a:lnTo>
                  <a:pt x="629412" y="560969"/>
                </a:lnTo>
                <a:lnTo>
                  <a:pt x="638404" y="564606"/>
                </a:lnTo>
                <a:lnTo>
                  <a:pt x="647395" y="568120"/>
                </a:lnTo>
                <a:lnTo>
                  <a:pt x="656387" y="571510"/>
                </a:lnTo>
                <a:lnTo>
                  <a:pt x="665378" y="574777"/>
                </a:lnTo>
                <a:lnTo>
                  <a:pt x="674370" y="577921"/>
                </a:lnTo>
                <a:lnTo>
                  <a:pt x="683362" y="580942"/>
                </a:lnTo>
                <a:lnTo>
                  <a:pt x="692353" y="583839"/>
                </a:lnTo>
                <a:lnTo>
                  <a:pt x="701345" y="586613"/>
                </a:lnTo>
                <a:lnTo>
                  <a:pt x="710336" y="589264"/>
                </a:lnTo>
                <a:lnTo>
                  <a:pt x="719328" y="591791"/>
                </a:lnTo>
                <a:lnTo>
                  <a:pt x="728320" y="594196"/>
                </a:lnTo>
                <a:lnTo>
                  <a:pt x="737311" y="596476"/>
                </a:lnTo>
                <a:lnTo>
                  <a:pt x="746303" y="598634"/>
                </a:lnTo>
                <a:lnTo>
                  <a:pt x="755294" y="600668"/>
                </a:lnTo>
                <a:lnTo>
                  <a:pt x="764286" y="602579"/>
                </a:lnTo>
                <a:lnTo>
                  <a:pt x="773278" y="604367"/>
                </a:lnTo>
                <a:lnTo>
                  <a:pt x="782269" y="606031"/>
                </a:lnTo>
                <a:lnTo>
                  <a:pt x="791261" y="607573"/>
                </a:lnTo>
                <a:lnTo>
                  <a:pt x="800252" y="608990"/>
                </a:lnTo>
                <a:lnTo>
                  <a:pt x="809244" y="610285"/>
                </a:lnTo>
                <a:lnTo>
                  <a:pt x="818236" y="611456"/>
                </a:lnTo>
                <a:lnTo>
                  <a:pt x="827227" y="612504"/>
                </a:lnTo>
                <a:lnTo>
                  <a:pt x="836219" y="613429"/>
                </a:lnTo>
                <a:lnTo>
                  <a:pt x="845210" y="614230"/>
                </a:lnTo>
                <a:lnTo>
                  <a:pt x="854202" y="614908"/>
                </a:lnTo>
                <a:lnTo>
                  <a:pt x="863194" y="615463"/>
                </a:lnTo>
                <a:lnTo>
                  <a:pt x="872185" y="615895"/>
                </a:lnTo>
                <a:lnTo>
                  <a:pt x="881177" y="616203"/>
                </a:lnTo>
                <a:lnTo>
                  <a:pt x="890168" y="616388"/>
                </a:lnTo>
                <a:lnTo>
                  <a:pt x="899160" y="616449"/>
                </a:lnTo>
                <a:lnTo>
                  <a:pt x="908152" y="616388"/>
                </a:lnTo>
                <a:lnTo>
                  <a:pt x="917143" y="616203"/>
                </a:lnTo>
                <a:lnTo>
                  <a:pt x="926135" y="615895"/>
                </a:lnTo>
                <a:lnTo>
                  <a:pt x="935126" y="615463"/>
                </a:lnTo>
                <a:lnTo>
                  <a:pt x="944118" y="614908"/>
                </a:lnTo>
                <a:lnTo>
                  <a:pt x="953110" y="614230"/>
                </a:lnTo>
                <a:lnTo>
                  <a:pt x="962101" y="613429"/>
                </a:lnTo>
                <a:lnTo>
                  <a:pt x="971093" y="612504"/>
                </a:lnTo>
                <a:lnTo>
                  <a:pt x="980084" y="611456"/>
                </a:lnTo>
                <a:lnTo>
                  <a:pt x="989076" y="610285"/>
                </a:lnTo>
                <a:lnTo>
                  <a:pt x="998068" y="608990"/>
                </a:lnTo>
                <a:lnTo>
                  <a:pt x="1007059" y="607573"/>
                </a:lnTo>
                <a:lnTo>
                  <a:pt x="1016051" y="606031"/>
                </a:lnTo>
                <a:lnTo>
                  <a:pt x="1025042" y="604367"/>
                </a:lnTo>
                <a:lnTo>
                  <a:pt x="1034034" y="602579"/>
                </a:lnTo>
                <a:lnTo>
                  <a:pt x="1043026" y="600668"/>
                </a:lnTo>
                <a:lnTo>
                  <a:pt x="1052017" y="598634"/>
                </a:lnTo>
                <a:lnTo>
                  <a:pt x="1061009" y="596476"/>
                </a:lnTo>
                <a:lnTo>
                  <a:pt x="1070000" y="594196"/>
                </a:lnTo>
                <a:lnTo>
                  <a:pt x="1078992" y="591791"/>
                </a:lnTo>
                <a:lnTo>
                  <a:pt x="1087984" y="589264"/>
                </a:lnTo>
                <a:lnTo>
                  <a:pt x="1096975" y="586613"/>
                </a:lnTo>
                <a:lnTo>
                  <a:pt x="1105967" y="583839"/>
                </a:lnTo>
                <a:lnTo>
                  <a:pt x="1114958" y="580942"/>
                </a:lnTo>
                <a:lnTo>
                  <a:pt x="1123950" y="577921"/>
                </a:lnTo>
                <a:lnTo>
                  <a:pt x="1132942" y="574777"/>
                </a:lnTo>
                <a:lnTo>
                  <a:pt x="1141933" y="571510"/>
                </a:lnTo>
                <a:lnTo>
                  <a:pt x="1150925" y="568120"/>
                </a:lnTo>
                <a:lnTo>
                  <a:pt x="1159916" y="564606"/>
                </a:lnTo>
                <a:lnTo>
                  <a:pt x="1168908" y="560969"/>
                </a:lnTo>
                <a:lnTo>
                  <a:pt x="1177900" y="557209"/>
                </a:lnTo>
                <a:lnTo>
                  <a:pt x="1186891" y="553325"/>
                </a:lnTo>
                <a:lnTo>
                  <a:pt x="1195883" y="549318"/>
                </a:lnTo>
                <a:lnTo>
                  <a:pt x="1204874" y="545188"/>
                </a:lnTo>
                <a:lnTo>
                  <a:pt x="1213866" y="540934"/>
                </a:lnTo>
                <a:lnTo>
                  <a:pt x="1222858" y="536558"/>
                </a:lnTo>
                <a:lnTo>
                  <a:pt x="1231849" y="532058"/>
                </a:lnTo>
                <a:lnTo>
                  <a:pt x="1240841" y="527434"/>
                </a:lnTo>
                <a:lnTo>
                  <a:pt x="1249832" y="522687"/>
                </a:lnTo>
                <a:lnTo>
                  <a:pt x="1258824" y="517818"/>
                </a:lnTo>
                <a:lnTo>
                  <a:pt x="1267816" y="512824"/>
                </a:lnTo>
                <a:lnTo>
                  <a:pt x="1276807" y="507708"/>
                </a:lnTo>
                <a:lnTo>
                  <a:pt x="1285799" y="502468"/>
                </a:lnTo>
                <a:lnTo>
                  <a:pt x="1294790" y="497105"/>
                </a:lnTo>
                <a:lnTo>
                  <a:pt x="1303782" y="491618"/>
                </a:lnTo>
                <a:lnTo>
                  <a:pt x="1312774" y="486009"/>
                </a:lnTo>
                <a:lnTo>
                  <a:pt x="1321765" y="480276"/>
                </a:lnTo>
                <a:lnTo>
                  <a:pt x="1330757" y="474419"/>
                </a:lnTo>
                <a:lnTo>
                  <a:pt x="1339748" y="468440"/>
                </a:lnTo>
                <a:lnTo>
                  <a:pt x="1348740" y="462337"/>
                </a:lnTo>
                <a:lnTo>
                  <a:pt x="1357732" y="456111"/>
                </a:lnTo>
                <a:lnTo>
                  <a:pt x="1366723" y="449762"/>
                </a:lnTo>
                <a:lnTo>
                  <a:pt x="1375715" y="443289"/>
                </a:lnTo>
                <a:lnTo>
                  <a:pt x="1384706" y="436693"/>
                </a:lnTo>
                <a:lnTo>
                  <a:pt x="1393698" y="429973"/>
                </a:lnTo>
                <a:lnTo>
                  <a:pt x="1402690" y="423131"/>
                </a:lnTo>
                <a:lnTo>
                  <a:pt x="1411681" y="416165"/>
                </a:lnTo>
                <a:lnTo>
                  <a:pt x="1420673" y="409076"/>
                </a:lnTo>
                <a:lnTo>
                  <a:pt x="1429664" y="401863"/>
                </a:lnTo>
                <a:lnTo>
                  <a:pt x="1438656" y="394528"/>
                </a:lnTo>
                <a:lnTo>
                  <a:pt x="1447648" y="387069"/>
                </a:lnTo>
                <a:lnTo>
                  <a:pt x="1456639" y="379486"/>
                </a:lnTo>
                <a:lnTo>
                  <a:pt x="1465631" y="371781"/>
                </a:lnTo>
                <a:lnTo>
                  <a:pt x="1474622" y="363952"/>
                </a:lnTo>
                <a:lnTo>
                  <a:pt x="1483614" y="356000"/>
                </a:lnTo>
                <a:lnTo>
                  <a:pt x="1492606" y="347924"/>
                </a:lnTo>
                <a:lnTo>
                  <a:pt x="1501597" y="339725"/>
                </a:lnTo>
                <a:lnTo>
                  <a:pt x="1510589" y="331403"/>
                </a:lnTo>
                <a:lnTo>
                  <a:pt x="1519580" y="322958"/>
                </a:lnTo>
                <a:lnTo>
                  <a:pt x="1528572" y="314389"/>
                </a:lnTo>
                <a:lnTo>
                  <a:pt x="1537564" y="305697"/>
                </a:lnTo>
                <a:lnTo>
                  <a:pt x="1546555" y="296882"/>
                </a:lnTo>
                <a:lnTo>
                  <a:pt x="1555547" y="287944"/>
                </a:lnTo>
                <a:lnTo>
                  <a:pt x="1564538" y="278882"/>
                </a:lnTo>
                <a:lnTo>
                  <a:pt x="1573530" y="269697"/>
                </a:lnTo>
                <a:lnTo>
                  <a:pt x="1582522" y="260388"/>
                </a:lnTo>
                <a:lnTo>
                  <a:pt x="1591513" y="250957"/>
                </a:lnTo>
                <a:lnTo>
                  <a:pt x="1600505" y="241402"/>
                </a:lnTo>
                <a:lnTo>
                  <a:pt x="1609496" y="231723"/>
                </a:lnTo>
                <a:lnTo>
                  <a:pt x="1618488" y="221922"/>
                </a:lnTo>
                <a:lnTo>
                  <a:pt x="1627480" y="211997"/>
                </a:lnTo>
                <a:lnTo>
                  <a:pt x="1636471" y="201949"/>
                </a:lnTo>
                <a:lnTo>
                  <a:pt x="1645463" y="191777"/>
                </a:lnTo>
                <a:lnTo>
                  <a:pt x="1654454" y="181483"/>
                </a:lnTo>
                <a:lnTo>
                  <a:pt x="1663446" y="171065"/>
                </a:lnTo>
                <a:lnTo>
                  <a:pt x="1672438" y="160523"/>
                </a:lnTo>
                <a:lnTo>
                  <a:pt x="1681429" y="149859"/>
                </a:lnTo>
                <a:lnTo>
                  <a:pt x="1690421" y="139071"/>
                </a:lnTo>
                <a:lnTo>
                  <a:pt x="1699412" y="128160"/>
                </a:lnTo>
                <a:lnTo>
                  <a:pt x="1708404" y="117125"/>
                </a:lnTo>
                <a:lnTo>
                  <a:pt x="1717396" y="105968"/>
                </a:lnTo>
                <a:lnTo>
                  <a:pt x="1726387" y="94687"/>
                </a:lnTo>
                <a:lnTo>
                  <a:pt x="1735379" y="83282"/>
                </a:lnTo>
                <a:lnTo>
                  <a:pt x="1744370" y="71755"/>
                </a:lnTo>
                <a:lnTo>
                  <a:pt x="1753362" y="60104"/>
                </a:lnTo>
                <a:lnTo>
                  <a:pt x="1762354" y="48330"/>
                </a:lnTo>
                <a:lnTo>
                  <a:pt x="1771345" y="36432"/>
                </a:lnTo>
                <a:lnTo>
                  <a:pt x="1780337" y="24411"/>
                </a:lnTo>
                <a:lnTo>
                  <a:pt x="1789328" y="12267"/>
                </a:lnTo>
                <a:lnTo>
                  <a:pt x="1798320" y="0"/>
                </a:lnTo>
              </a:path>
            </a:pathLst>
          </a:custGeom>
          <a:ln w="15875">
            <a:solidFill>
              <a:srgbClr val="6A7682"/>
            </a:solidFill>
            <a:prstDash val="dash"/>
          </a:ln>
        </p:spPr>
      </p:sp>
      <p:sp>
        <p:nvSpPr>
          <p:cNvPr id="14" name="Shape 11"/>
          <p:cNvSpPr/>
          <p:nvPr/>
        </p:nvSpPr>
        <p:spPr>
          <a:xfrm>
            <a:off x="990446" y="4617720"/>
            <a:ext cx="2636829" cy="708917"/>
          </a:xfrm>
          <a:custGeom>
            <a:avLst/>
            <a:gdLst/>
            <a:ahLst/>
            <a:cxnLst/>
            <a:rect l="l" t="t" r="r" b="b"/>
            <a:pathLst>
              <a:path w="2636829" h="708917">
                <a:moveTo>
                  <a:pt x="0" y="0"/>
                </a:moveTo>
                <a:lnTo>
                  <a:pt x="10137" y="20327"/>
                </a:lnTo>
                <a:lnTo>
                  <a:pt x="23624" y="47097"/>
                </a:lnTo>
                <a:lnTo>
                  <a:pt x="37111" y="73589"/>
                </a:lnTo>
                <a:lnTo>
                  <a:pt x="50599" y="99803"/>
                </a:lnTo>
                <a:lnTo>
                  <a:pt x="64086" y="125740"/>
                </a:lnTo>
                <a:lnTo>
                  <a:pt x="77574" y="151400"/>
                </a:lnTo>
                <a:lnTo>
                  <a:pt x="91061" y="176782"/>
                </a:lnTo>
                <a:lnTo>
                  <a:pt x="104548" y="201887"/>
                </a:lnTo>
                <a:lnTo>
                  <a:pt x="118036" y="226715"/>
                </a:lnTo>
                <a:lnTo>
                  <a:pt x="131523" y="251265"/>
                </a:lnTo>
                <a:lnTo>
                  <a:pt x="145011" y="275537"/>
                </a:lnTo>
                <a:lnTo>
                  <a:pt x="158498" y="299533"/>
                </a:lnTo>
                <a:lnTo>
                  <a:pt x="171985" y="323251"/>
                </a:lnTo>
                <a:lnTo>
                  <a:pt x="185473" y="346691"/>
                </a:lnTo>
                <a:lnTo>
                  <a:pt x="198960" y="369854"/>
                </a:lnTo>
                <a:lnTo>
                  <a:pt x="212448" y="392740"/>
                </a:lnTo>
                <a:lnTo>
                  <a:pt x="225935" y="415348"/>
                </a:lnTo>
                <a:lnTo>
                  <a:pt x="239422" y="437679"/>
                </a:lnTo>
                <a:lnTo>
                  <a:pt x="252910" y="459733"/>
                </a:lnTo>
                <a:lnTo>
                  <a:pt x="266397" y="481509"/>
                </a:lnTo>
                <a:lnTo>
                  <a:pt x="279885" y="503007"/>
                </a:lnTo>
                <a:lnTo>
                  <a:pt x="293372" y="524229"/>
                </a:lnTo>
                <a:lnTo>
                  <a:pt x="306859" y="545172"/>
                </a:lnTo>
                <a:lnTo>
                  <a:pt x="320347" y="565839"/>
                </a:lnTo>
                <a:lnTo>
                  <a:pt x="333834" y="586228"/>
                </a:lnTo>
                <a:lnTo>
                  <a:pt x="347322" y="606340"/>
                </a:lnTo>
                <a:lnTo>
                  <a:pt x="360809" y="626174"/>
                </a:lnTo>
                <a:lnTo>
                  <a:pt x="374296" y="645731"/>
                </a:lnTo>
                <a:lnTo>
                  <a:pt x="387784" y="665010"/>
                </a:lnTo>
                <a:lnTo>
                  <a:pt x="401271" y="684012"/>
                </a:lnTo>
                <a:lnTo>
                  <a:pt x="414759" y="702737"/>
                </a:lnTo>
                <a:lnTo>
                  <a:pt x="419254" y="708917"/>
                </a:lnTo>
                <a:lnTo>
                  <a:pt x="428246" y="696650"/>
                </a:lnTo>
                <a:lnTo>
                  <a:pt x="441733" y="678480"/>
                </a:lnTo>
                <a:lnTo>
                  <a:pt x="455221" y="660587"/>
                </a:lnTo>
                <a:lnTo>
                  <a:pt x="468708" y="642972"/>
                </a:lnTo>
                <a:lnTo>
                  <a:pt x="482196" y="625635"/>
                </a:lnTo>
                <a:lnTo>
                  <a:pt x="495683" y="608574"/>
                </a:lnTo>
                <a:lnTo>
                  <a:pt x="509170" y="591791"/>
                </a:lnTo>
                <a:lnTo>
                  <a:pt x="522658" y="575286"/>
                </a:lnTo>
                <a:lnTo>
                  <a:pt x="536145" y="559058"/>
                </a:lnTo>
                <a:lnTo>
                  <a:pt x="549633" y="543107"/>
                </a:lnTo>
                <a:lnTo>
                  <a:pt x="563120" y="527434"/>
                </a:lnTo>
                <a:lnTo>
                  <a:pt x="576607" y="512038"/>
                </a:lnTo>
                <a:lnTo>
                  <a:pt x="590095" y="496920"/>
                </a:lnTo>
                <a:lnTo>
                  <a:pt x="603582" y="482079"/>
                </a:lnTo>
                <a:lnTo>
                  <a:pt x="617070" y="467515"/>
                </a:lnTo>
                <a:lnTo>
                  <a:pt x="630557" y="453229"/>
                </a:lnTo>
                <a:lnTo>
                  <a:pt x="644044" y="439220"/>
                </a:lnTo>
                <a:lnTo>
                  <a:pt x="657532" y="425489"/>
                </a:lnTo>
                <a:lnTo>
                  <a:pt x="671019" y="412035"/>
                </a:lnTo>
                <a:lnTo>
                  <a:pt x="684507" y="398858"/>
                </a:lnTo>
                <a:lnTo>
                  <a:pt x="697994" y="385959"/>
                </a:lnTo>
                <a:lnTo>
                  <a:pt x="711481" y="373337"/>
                </a:lnTo>
                <a:lnTo>
                  <a:pt x="724969" y="360993"/>
                </a:lnTo>
                <a:lnTo>
                  <a:pt x="738456" y="348926"/>
                </a:lnTo>
                <a:lnTo>
                  <a:pt x="751944" y="337136"/>
                </a:lnTo>
                <a:lnTo>
                  <a:pt x="765431" y="325624"/>
                </a:lnTo>
                <a:lnTo>
                  <a:pt x="778918" y="314389"/>
                </a:lnTo>
                <a:lnTo>
                  <a:pt x="792406" y="303432"/>
                </a:lnTo>
                <a:lnTo>
                  <a:pt x="805893" y="292752"/>
                </a:lnTo>
                <a:lnTo>
                  <a:pt x="819381" y="282349"/>
                </a:lnTo>
                <a:lnTo>
                  <a:pt x="832868" y="272224"/>
                </a:lnTo>
                <a:lnTo>
                  <a:pt x="846355" y="262376"/>
                </a:lnTo>
                <a:lnTo>
                  <a:pt x="859843" y="252806"/>
                </a:lnTo>
                <a:lnTo>
                  <a:pt x="873330" y="243513"/>
                </a:lnTo>
                <a:lnTo>
                  <a:pt x="886818" y="234497"/>
                </a:lnTo>
                <a:lnTo>
                  <a:pt x="900305" y="225759"/>
                </a:lnTo>
                <a:lnTo>
                  <a:pt x="913792" y="217298"/>
                </a:lnTo>
                <a:lnTo>
                  <a:pt x="927280" y="209115"/>
                </a:lnTo>
                <a:lnTo>
                  <a:pt x="940767" y="201209"/>
                </a:lnTo>
                <a:lnTo>
                  <a:pt x="954255" y="193581"/>
                </a:lnTo>
                <a:lnTo>
                  <a:pt x="967742" y="186229"/>
                </a:lnTo>
                <a:lnTo>
                  <a:pt x="981229" y="179156"/>
                </a:lnTo>
                <a:lnTo>
                  <a:pt x="994717" y="172359"/>
                </a:lnTo>
                <a:lnTo>
                  <a:pt x="1008204" y="165840"/>
                </a:lnTo>
                <a:lnTo>
                  <a:pt x="1021692" y="159599"/>
                </a:lnTo>
                <a:lnTo>
                  <a:pt x="1035179" y="153635"/>
                </a:lnTo>
                <a:lnTo>
                  <a:pt x="1048666" y="147948"/>
                </a:lnTo>
                <a:lnTo>
                  <a:pt x="1062154" y="142539"/>
                </a:lnTo>
                <a:lnTo>
                  <a:pt x="1075641" y="137407"/>
                </a:lnTo>
                <a:lnTo>
                  <a:pt x="1089129" y="132552"/>
                </a:lnTo>
                <a:lnTo>
                  <a:pt x="1102616" y="127975"/>
                </a:lnTo>
                <a:lnTo>
                  <a:pt x="1116103" y="123675"/>
                </a:lnTo>
                <a:lnTo>
                  <a:pt x="1129591" y="119653"/>
                </a:lnTo>
                <a:lnTo>
                  <a:pt x="1143078" y="115908"/>
                </a:lnTo>
                <a:lnTo>
                  <a:pt x="1156566" y="112440"/>
                </a:lnTo>
                <a:lnTo>
                  <a:pt x="1170053" y="109250"/>
                </a:lnTo>
                <a:lnTo>
                  <a:pt x="1183540" y="106338"/>
                </a:lnTo>
                <a:lnTo>
                  <a:pt x="1197028" y="103702"/>
                </a:lnTo>
                <a:lnTo>
                  <a:pt x="1210515" y="101344"/>
                </a:lnTo>
                <a:lnTo>
                  <a:pt x="1224003" y="99264"/>
                </a:lnTo>
                <a:lnTo>
                  <a:pt x="1237490" y="97461"/>
                </a:lnTo>
                <a:lnTo>
                  <a:pt x="1250977" y="95935"/>
                </a:lnTo>
                <a:lnTo>
                  <a:pt x="1264465" y="94687"/>
                </a:lnTo>
                <a:lnTo>
                  <a:pt x="1277952" y="93716"/>
                </a:lnTo>
                <a:lnTo>
                  <a:pt x="1291440" y="93022"/>
                </a:lnTo>
                <a:lnTo>
                  <a:pt x="1304927" y="92606"/>
                </a:lnTo>
                <a:lnTo>
                  <a:pt x="1318414" y="92467"/>
                </a:lnTo>
                <a:lnTo>
                  <a:pt x="1331902" y="92606"/>
                </a:lnTo>
                <a:lnTo>
                  <a:pt x="1345389" y="93022"/>
                </a:lnTo>
                <a:lnTo>
                  <a:pt x="1358877" y="93716"/>
                </a:lnTo>
                <a:lnTo>
                  <a:pt x="1372364" y="94687"/>
                </a:lnTo>
                <a:lnTo>
                  <a:pt x="1385851" y="95935"/>
                </a:lnTo>
                <a:lnTo>
                  <a:pt x="1399339" y="97461"/>
                </a:lnTo>
                <a:lnTo>
                  <a:pt x="1412826" y="99264"/>
                </a:lnTo>
                <a:lnTo>
                  <a:pt x="1426314" y="101344"/>
                </a:lnTo>
                <a:lnTo>
                  <a:pt x="1439801" y="103702"/>
                </a:lnTo>
                <a:lnTo>
                  <a:pt x="1453288" y="106338"/>
                </a:lnTo>
                <a:lnTo>
                  <a:pt x="1466776" y="109250"/>
                </a:lnTo>
                <a:lnTo>
                  <a:pt x="1480263" y="112440"/>
                </a:lnTo>
                <a:lnTo>
                  <a:pt x="1493751" y="115908"/>
                </a:lnTo>
                <a:lnTo>
                  <a:pt x="1507238" y="119653"/>
                </a:lnTo>
                <a:lnTo>
                  <a:pt x="1520725" y="123675"/>
                </a:lnTo>
                <a:lnTo>
                  <a:pt x="1534213" y="127975"/>
                </a:lnTo>
                <a:lnTo>
                  <a:pt x="1547700" y="132552"/>
                </a:lnTo>
                <a:lnTo>
                  <a:pt x="1561188" y="137407"/>
                </a:lnTo>
                <a:lnTo>
                  <a:pt x="1574675" y="142539"/>
                </a:lnTo>
                <a:lnTo>
                  <a:pt x="1588162" y="147948"/>
                </a:lnTo>
                <a:lnTo>
                  <a:pt x="1601650" y="153635"/>
                </a:lnTo>
                <a:lnTo>
                  <a:pt x="1615137" y="159599"/>
                </a:lnTo>
                <a:lnTo>
                  <a:pt x="1628625" y="165840"/>
                </a:lnTo>
                <a:lnTo>
                  <a:pt x="1642112" y="172359"/>
                </a:lnTo>
                <a:lnTo>
                  <a:pt x="1655599" y="179156"/>
                </a:lnTo>
                <a:lnTo>
                  <a:pt x="1669087" y="186229"/>
                </a:lnTo>
                <a:lnTo>
                  <a:pt x="1682574" y="193581"/>
                </a:lnTo>
                <a:lnTo>
                  <a:pt x="1696062" y="201209"/>
                </a:lnTo>
                <a:lnTo>
                  <a:pt x="1709549" y="209115"/>
                </a:lnTo>
                <a:lnTo>
                  <a:pt x="1723036" y="217298"/>
                </a:lnTo>
                <a:lnTo>
                  <a:pt x="1736524" y="225759"/>
                </a:lnTo>
                <a:lnTo>
                  <a:pt x="1750011" y="234497"/>
                </a:lnTo>
                <a:lnTo>
                  <a:pt x="1763499" y="243513"/>
                </a:lnTo>
                <a:lnTo>
                  <a:pt x="1776986" y="252806"/>
                </a:lnTo>
                <a:lnTo>
                  <a:pt x="1790473" y="262376"/>
                </a:lnTo>
                <a:lnTo>
                  <a:pt x="1803961" y="272224"/>
                </a:lnTo>
                <a:lnTo>
                  <a:pt x="1817448" y="282349"/>
                </a:lnTo>
                <a:lnTo>
                  <a:pt x="1830936" y="292752"/>
                </a:lnTo>
                <a:lnTo>
                  <a:pt x="1844423" y="303432"/>
                </a:lnTo>
                <a:lnTo>
                  <a:pt x="1857910" y="314389"/>
                </a:lnTo>
                <a:lnTo>
                  <a:pt x="1871398" y="325624"/>
                </a:lnTo>
                <a:lnTo>
                  <a:pt x="1884885" y="337136"/>
                </a:lnTo>
                <a:lnTo>
                  <a:pt x="1898373" y="348926"/>
                </a:lnTo>
                <a:lnTo>
                  <a:pt x="1911860" y="360993"/>
                </a:lnTo>
                <a:lnTo>
                  <a:pt x="1925347" y="373337"/>
                </a:lnTo>
                <a:lnTo>
                  <a:pt x="1938835" y="385959"/>
                </a:lnTo>
                <a:lnTo>
                  <a:pt x="1952322" y="398858"/>
                </a:lnTo>
                <a:lnTo>
                  <a:pt x="1965810" y="412035"/>
                </a:lnTo>
                <a:lnTo>
                  <a:pt x="1979297" y="425489"/>
                </a:lnTo>
                <a:lnTo>
                  <a:pt x="1992784" y="439220"/>
                </a:lnTo>
                <a:lnTo>
                  <a:pt x="2006272" y="453229"/>
                </a:lnTo>
                <a:lnTo>
                  <a:pt x="2019759" y="467515"/>
                </a:lnTo>
                <a:lnTo>
                  <a:pt x="2033247" y="482079"/>
                </a:lnTo>
                <a:lnTo>
                  <a:pt x="2046734" y="496920"/>
                </a:lnTo>
                <a:lnTo>
                  <a:pt x="2060221" y="512038"/>
                </a:lnTo>
                <a:lnTo>
                  <a:pt x="2073709" y="527434"/>
                </a:lnTo>
                <a:lnTo>
                  <a:pt x="2087196" y="543107"/>
                </a:lnTo>
                <a:lnTo>
                  <a:pt x="2100684" y="559058"/>
                </a:lnTo>
                <a:lnTo>
                  <a:pt x="2114171" y="575286"/>
                </a:lnTo>
                <a:lnTo>
                  <a:pt x="2127658" y="591791"/>
                </a:lnTo>
                <a:lnTo>
                  <a:pt x="2141146" y="608574"/>
                </a:lnTo>
                <a:lnTo>
                  <a:pt x="2154633" y="625635"/>
                </a:lnTo>
                <a:lnTo>
                  <a:pt x="2168121" y="642972"/>
                </a:lnTo>
                <a:lnTo>
                  <a:pt x="2181608" y="660587"/>
                </a:lnTo>
                <a:lnTo>
                  <a:pt x="2195095" y="678480"/>
                </a:lnTo>
                <a:lnTo>
                  <a:pt x="2208583" y="696650"/>
                </a:lnTo>
                <a:lnTo>
                  <a:pt x="2217574" y="708917"/>
                </a:lnTo>
                <a:lnTo>
                  <a:pt x="2222070" y="702737"/>
                </a:lnTo>
                <a:lnTo>
                  <a:pt x="2235558" y="684012"/>
                </a:lnTo>
                <a:lnTo>
                  <a:pt x="2249045" y="665010"/>
                </a:lnTo>
                <a:lnTo>
                  <a:pt x="2262532" y="645731"/>
                </a:lnTo>
                <a:lnTo>
                  <a:pt x="2276020" y="626174"/>
                </a:lnTo>
                <a:lnTo>
                  <a:pt x="2289507" y="606340"/>
                </a:lnTo>
                <a:lnTo>
                  <a:pt x="2302995" y="586228"/>
                </a:lnTo>
                <a:lnTo>
                  <a:pt x="2316482" y="565839"/>
                </a:lnTo>
                <a:lnTo>
                  <a:pt x="2329969" y="545172"/>
                </a:lnTo>
                <a:lnTo>
                  <a:pt x="2343457" y="524229"/>
                </a:lnTo>
                <a:lnTo>
                  <a:pt x="2356944" y="503007"/>
                </a:lnTo>
                <a:lnTo>
                  <a:pt x="2370432" y="481509"/>
                </a:lnTo>
                <a:lnTo>
                  <a:pt x="2383919" y="459733"/>
                </a:lnTo>
                <a:lnTo>
                  <a:pt x="2397406" y="437679"/>
                </a:lnTo>
                <a:lnTo>
                  <a:pt x="2410894" y="415348"/>
                </a:lnTo>
                <a:lnTo>
                  <a:pt x="2424381" y="392740"/>
                </a:lnTo>
                <a:lnTo>
                  <a:pt x="2437869" y="369854"/>
                </a:lnTo>
                <a:lnTo>
                  <a:pt x="2451356" y="346691"/>
                </a:lnTo>
                <a:lnTo>
                  <a:pt x="2464843" y="323251"/>
                </a:lnTo>
                <a:lnTo>
                  <a:pt x="2478331" y="299533"/>
                </a:lnTo>
                <a:lnTo>
                  <a:pt x="2491818" y="275537"/>
                </a:lnTo>
                <a:lnTo>
                  <a:pt x="2505306" y="251265"/>
                </a:lnTo>
                <a:lnTo>
                  <a:pt x="2518793" y="226715"/>
                </a:lnTo>
                <a:lnTo>
                  <a:pt x="2532280" y="201887"/>
                </a:lnTo>
                <a:lnTo>
                  <a:pt x="2545768" y="176782"/>
                </a:lnTo>
                <a:lnTo>
                  <a:pt x="2559255" y="151400"/>
                </a:lnTo>
                <a:lnTo>
                  <a:pt x="2572743" y="125740"/>
                </a:lnTo>
                <a:lnTo>
                  <a:pt x="2586230" y="99803"/>
                </a:lnTo>
                <a:lnTo>
                  <a:pt x="2599717" y="73589"/>
                </a:lnTo>
                <a:lnTo>
                  <a:pt x="2613205" y="47097"/>
                </a:lnTo>
                <a:lnTo>
                  <a:pt x="2626692" y="20327"/>
                </a:lnTo>
                <a:lnTo>
                  <a:pt x="2636829" y="0"/>
                </a:lnTo>
              </a:path>
            </a:pathLst>
          </a:custGeom>
          <a:ln w="34925">
            <a:solidFill>
              <a:srgbClr val="D9711C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334256" y="3749040"/>
            <a:ext cx="3520440" cy="2423160"/>
          </a:xfrm>
          <a:prstGeom prst="roundRect">
            <a:avLst>
              <a:gd name="adj" fmla="val 4528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448556" y="382219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(|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|)</a:t>
            </a:r>
            <a:endParaRPr lang="ru-RU" sz="1700" dirty="0"/>
          </a:p>
        </p:txBody>
      </p:sp>
      <p:sp>
        <p:nvSpPr>
          <p:cNvPr id="17" name="Text 14"/>
          <p:cNvSpPr/>
          <p:nvPr/>
        </p:nvSpPr>
        <p:spPr>
          <a:xfrm>
            <a:off x="4448556" y="41605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 оси </a:t>
            </a: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300" dirty="0"/>
          </a:p>
        </p:txBody>
      </p:sp>
      <p:sp>
        <p:nvSpPr>
          <p:cNvPr id="18" name="Shape 15"/>
          <p:cNvSpPr/>
          <p:nvPr/>
        </p:nvSpPr>
        <p:spPr>
          <a:xfrm>
            <a:off x="4745736" y="5582920"/>
            <a:ext cx="288036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6094476" y="4434840"/>
            <a:ext cx="91" cy="155448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20" name="Shape 17"/>
          <p:cNvSpPr/>
          <p:nvPr/>
        </p:nvSpPr>
        <p:spPr>
          <a:xfrm>
            <a:off x="6033176" y="4617720"/>
            <a:ext cx="61300" cy="203200"/>
          </a:xfrm>
          <a:custGeom>
            <a:avLst/>
            <a:gdLst/>
            <a:ahLst/>
            <a:cxnLst/>
            <a:rect l="l" t="t" r="r" b="b"/>
            <a:pathLst>
              <a:path w="61300" h="203200">
                <a:moveTo>
                  <a:pt x="0" y="0"/>
                </a:moveTo>
                <a:lnTo>
                  <a:pt x="607" y="2103"/>
                </a:lnTo>
                <a:lnTo>
                  <a:pt x="1329" y="4604"/>
                </a:lnTo>
                <a:lnTo>
                  <a:pt x="2052" y="7102"/>
                </a:lnTo>
                <a:lnTo>
                  <a:pt x="2775" y="9597"/>
                </a:lnTo>
                <a:lnTo>
                  <a:pt x="3497" y="12090"/>
                </a:lnTo>
                <a:lnTo>
                  <a:pt x="4220" y="14581"/>
                </a:lnTo>
                <a:lnTo>
                  <a:pt x="4942" y="17069"/>
                </a:lnTo>
                <a:lnTo>
                  <a:pt x="5665" y="19554"/>
                </a:lnTo>
                <a:lnTo>
                  <a:pt x="6387" y="22037"/>
                </a:lnTo>
                <a:lnTo>
                  <a:pt x="7110" y="24517"/>
                </a:lnTo>
                <a:lnTo>
                  <a:pt x="7832" y="26995"/>
                </a:lnTo>
                <a:lnTo>
                  <a:pt x="8555" y="29470"/>
                </a:lnTo>
                <a:lnTo>
                  <a:pt x="9277" y="31942"/>
                </a:lnTo>
                <a:lnTo>
                  <a:pt x="10000" y="34412"/>
                </a:lnTo>
                <a:lnTo>
                  <a:pt x="10723" y="36879"/>
                </a:lnTo>
                <a:lnTo>
                  <a:pt x="11445" y="39344"/>
                </a:lnTo>
                <a:lnTo>
                  <a:pt x="12168" y="41806"/>
                </a:lnTo>
                <a:lnTo>
                  <a:pt x="12890" y="44266"/>
                </a:lnTo>
                <a:lnTo>
                  <a:pt x="13613" y="46723"/>
                </a:lnTo>
                <a:lnTo>
                  <a:pt x="14335" y="49177"/>
                </a:lnTo>
                <a:lnTo>
                  <a:pt x="15058" y="51629"/>
                </a:lnTo>
                <a:lnTo>
                  <a:pt x="15780" y="54078"/>
                </a:lnTo>
                <a:lnTo>
                  <a:pt x="16503" y="56525"/>
                </a:lnTo>
                <a:lnTo>
                  <a:pt x="17225" y="58969"/>
                </a:lnTo>
                <a:lnTo>
                  <a:pt x="17948" y="61411"/>
                </a:lnTo>
                <a:lnTo>
                  <a:pt x="18670" y="63850"/>
                </a:lnTo>
                <a:lnTo>
                  <a:pt x="19393" y="66286"/>
                </a:lnTo>
                <a:lnTo>
                  <a:pt x="20116" y="68720"/>
                </a:lnTo>
                <a:lnTo>
                  <a:pt x="20838" y="71151"/>
                </a:lnTo>
                <a:lnTo>
                  <a:pt x="21561" y="73580"/>
                </a:lnTo>
                <a:lnTo>
                  <a:pt x="22283" y="76006"/>
                </a:lnTo>
                <a:lnTo>
                  <a:pt x="23006" y="78430"/>
                </a:lnTo>
                <a:lnTo>
                  <a:pt x="23728" y="80851"/>
                </a:lnTo>
                <a:lnTo>
                  <a:pt x="24451" y="83269"/>
                </a:lnTo>
                <a:lnTo>
                  <a:pt x="25173" y="85685"/>
                </a:lnTo>
                <a:lnTo>
                  <a:pt x="25896" y="88099"/>
                </a:lnTo>
                <a:lnTo>
                  <a:pt x="26618" y="90509"/>
                </a:lnTo>
                <a:lnTo>
                  <a:pt x="27341" y="92918"/>
                </a:lnTo>
                <a:lnTo>
                  <a:pt x="28063" y="95323"/>
                </a:lnTo>
                <a:lnTo>
                  <a:pt x="28786" y="97726"/>
                </a:lnTo>
                <a:lnTo>
                  <a:pt x="29509" y="100127"/>
                </a:lnTo>
                <a:lnTo>
                  <a:pt x="30231" y="102524"/>
                </a:lnTo>
                <a:lnTo>
                  <a:pt x="30954" y="104920"/>
                </a:lnTo>
                <a:lnTo>
                  <a:pt x="31676" y="107312"/>
                </a:lnTo>
                <a:lnTo>
                  <a:pt x="32399" y="109703"/>
                </a:lnTo>
                <a:lnTo>
                  <a:pt x="33121" y="112090"/>
                </a:lnTo>
                <a:lnTo>
                  <a:pt x="33844" y="114475"/>
                </a:lnTo>
                <a:lnTo>
                  <a:pt x="34566" y="116858"/>
                </a:lnTo>
                <a:lnTo>
                  <a:pt x="35289" y="119238"/>
                </a:lnTo>
                <a:lnTo>
                  <a:pt x="36011" y="121615"/>
                </a:lnTo>
                <a:lnTo>
                  <a:pt x="36734" y="123990"/>
                </a:lnTo>
                <a:lnTo>
                  <a:pt x="37456" y="126362"/>
                </a:lnTo>
                <a:lnTo>
                  <a:pt x="38179" y="128731"/>
                </a:lnTo>
                <a:lnTo>
                  <a:pt x="38902" y="131098"/>
                </a:lnTo>
                <a:lnTo>
                  <a:pt x="39624" y="133463"/>
                </a:lnTo>
                <a:lnTo>
                  <a:pt x="40347" y="135825"/>
                </a:lnTo>
                <a:lnTo>
                  <a:pt x="41069" y="138184"/>
                </a:lnTo>
                <a:lnTo>
                  <a:pt x="41792" y="140541"/>
                </a:lnTo>
                <a:lnTo>
                  <a:pt x="42514" y="142895"/>
                </a:lnTo>
                <a:lnTo>
                  <a:pt x="43237" y="145246"/>
                </a:lnTo>
                <a:lnTo>
                  <a:pt x="43959" y="147595"/>
                </a:lnTo>
                <a:lnTo>
                  <a:pt x="44682" y="149942"/>
                </a:lnTo>
                <a:lnTo>
                  <a:pt x="45404" y="152286"/>
                </a:lnTo>
                <a:lnTo>
                  <a:pt x="46127" y="154627"/>
                </a:lnTo>
                <a:lnTo>
                  <a:pt x="46849" y="156966"/>
                </a:lnTo>
                <a:lnTo>
                  <a:pt x="47572" y="159302"/>
                </a:lnTo>
                <a:lnTo>
                  <a:pt x="48295" y="161635"/>
                </a:lnTo>
                <a:lnTo>
                  <a:pt x="49017" y="163966"/>
                </a:lnTo>
                <a:lnTo>
                  <a:pt x="49740" y="166295"/>
                </a:lnTo>
                <a:lnTo>
                  <a:pt x="50462" y="168621"/>
                </a:lnTo>
                <a:lnTo>
                  <a:pt x="51185" y="170944"/>
                </a:lnTo>
                <a:lnTo>
                  <a:pt x="51907" y="173265"/>
                </a:lnTo>
                <a:lnTo>
                  <a:pt x="52630" y="175583"/>
                </a:lnTo>
                <a:lnTo>
                  <a:pt x="53352" y="177898"/>
                </a:lnTo>
                <a:lnTo>
                  <a:pt x="54075" y="180211"/>
                </a:lnTo>
                <a:lnTo>
                  <a:pt x="54797" y="182522"/>
                </a:lnTo>
                <a:lnTo>
                  <a:pt x="55520" y="184830"/>
                </a:lnTo>
                <a:lnTo>
                  <a:pt x="56242" y="187135"/>
                </a:lnTo>
                <a:lnTo>
                  <a:pt x="56965" y="189438"/>
                </a:lnTo>
                <a:lnTo>
                  <a:pt x="57688" y="191738"/>
                </a:lnTo>
                <a:lnTo>
                  <a:pt x="58410" y="194035"/>
                </a:lnTo>
                <a:lnTo>
                  <a:pt x="59133" y="196330"/>
                </a:lnTo>
                <a:lnTo>
                  <a:pt x="59855" y="198623"/>
                </a:lnTo>
                <a:lnTo>
                  <a:pt x="60578" y="200913"/>
                </a:lnTo>
                <a:lnTo>
                  <a:pt x="61300" y="203200"/>
                </a:lnTo>
              </a:path>
            </a:pathLst>
          </a:custGeom>
          <a:ln w="15875">
            <a:solidFill>
              <a:srgbClr val="6A7682"/>
            </a:solidFill>
            <a:prstDash val="dash"/>
          </a:ln>
        </p:spPr>
      </p:sp>
      <p:sp>
        <p:nvSpPr>
          <p:cNvPr id="21" name="Shape 18"/>
          <p:cNvSpPr/>
          <p:nvPr/>
        </p:nvSpPr>
        <p:spPr>
          <a:xfrm>
            <a:off x="4748683" y="4617720"/>
            <a:ext cx="2691585" cy="1219135"/>
          </a:xfrm>
          <a:custGeom>
            <a:avLst/>
            <a:gdLst/>
            <a:ahLst/>
            <a:cxnLst/>
            <a:rect l="l" t="t" r="r" b="b"/>
            <a:pathLst>
              <a:path w="2691585" h="1219135">
                <a:moveTo>
                  <a:pt x="0" y="0"/>
                </a:moveTo>
                <a:lnTo>
                  <a:pt x="10540" y="36331"/>
                </a:lnTo>
                <a:lnTo>
                  <a:pt x="24027" y="81926"/>
                </a:lnTo>
                <a:lnTo>
                  <a:pt x="37515" y="126625"/>
                </a:lnTo>
                <a:lnTo>
                  <a:pt x="51002" y="170428"/>
                </a:lnTo>
                <a:lnTo>
                  <a:pt x="64490" y="213335"/>
                </a:lnTo>
                <a:lnTo>
                  <a:pt x="77977" y="255345"/>
                </a:lnTo>
                <a:lnTo>
                  <a:pt x="91464" y="296460"/>
                </a:lnTo>
                <a:lnTo>
                  <a:pt x="104952" y="336678"/>
                </a:lnTo>
                <a:lnTo>
                  <a:pt x="118439" y="376000"/>
                </a:lnTo>
                <a:lnTo>
                  <a:pt x="131927" y="414426"/>
                </a:lnTo>
                <a:lnTo>
                  <a:pt x="145414" y="451956"/>
                </a:lnTo>
                <a:lnTo>
                  <a:pt x="158901" y="488590"/>
                </a:lnTo>
                <a:lnTo>
                  <a:pt x="172389" y="524328"/>
                </a:lnTo>
                <a:lnTo>
                  <a:pt x="185876" y="559170"/>
                </a:lnTo>
                <a:lnTo>
                  <a:pt x="199364" y="593115"/>
                </a:lnTo>
                <a:lnTo>
                  <a:pt x="212851" y="626165"/>
                </a:lnTo>
                <a:lnTo>
                  <a:pt x="226338" y="658318"/>
                </a:lnTo>
                <a:lnTo>
                  <a:pt x="239826" y="689575"/>
                </a:lnTo>
                <a:lnTo>
                  <a:pt x="253313" y="719937"/>
                </a:lnTo>
                <a:lnTo>
                  <a:pt x="266801" y="749402"/>
                </a:lnTo>
                <a:lnTo>
                  <a:pt x="280288" y="777971"/>
                </a:lnTo>
                <a:lnTo>
                  <a:pt x="293775" y="805643"/>
                </a:lnTo>
                <a:lnTo>
                  <a:pt x="307263" y="832420"/>
                </a:lnTo>
                <a:lnTo>
                  <a:pt x="320750" y="858301"/>
                </a:lnTo>
                <a:lnTo>
                  <a:pt x="334238" y="883285"/>
                </a:lnTo>
                <a:lnTo>
                  <a:pt x="347725" y="907373"/>
                </a:lnTo>
                <a:lnTo>
                  <a:pt x="361212" y="930566"/>
                </a:lnTo>
                <a:lnTo>
                  <a:pt x="374700" y="952862"/>
                </a:lnTo>
                <a:lnTo>
                  <a:pt x="388187" y="974262"/>
                </a:lnTo>
                <a:lnTo>
                  <a:pt x="401675" y="994766"/>
                </a:lnTo>
                <a:lnTo>
                  <a:pt x="415162" y="1014373"/>
                </a:lnTo>
                <a:lnTo>
                  <a:pt x="428649" y="1033085"/>
                </a:lnTo>
                <a:lnTo>
                  <a:pt x="442137" y="1050901"/>
                </a:lnTo>
                <a:lnTo>
                  <a:pt x="455624" y="1067820"/>
                </a:lnTo>
                <a:lnTo>
                  <a:pt x="469112" y="1083843"/>
                </a:lnTo>
                <a:lnTo>
                  <a:pt x="482599" y="1098971"/>
                </a:lnTo>
                <a:lnTo>
                  <a:pt x="496086" y="1113202"/>
                </a:lnTo>
                <a:lnTo>
                  <a:pt x="509574" y="1126537"/>
                </a:lnTo>
                <a:lnTo>
                  <a:pt x="523061" y="1138976"/>
                </a:lnTo>
                <a:lnTo>
                  <a:pt x="536549" y="1150518"/>
                </a:lnTo>
                <a:lnTo>
                  <a:pt x="550036" y="1161165"/>
                </a:lnTo>
                <a:lnTo>
                  <a:pt x="563523" y="1170916"/>
                </a:lnTo>
                <a:lnTo>
                  <a:pt x="577011" y="1179770"/>
                </a:lnTo>
                <a:lnTo>
                  <a:pt x="590498" y="1187728"/>
                </a:lnTo>
                <a:lnTo>
                  <a:pt x="603986" y="1194791"/>
                </a:lnTo>
                <a:lnTo>
                  <a:pt x="617473" y="1200957"/>
                </a:lnTo>
                <a:lnTo>
                  <a:pt x="630960" y="1206227"/>
                </a:lnTo>
                <a:lnTo>
                  <a:pt x="644448" y="1210601"/>
                </a:lnTo>
                <a:lnTo>
                  <a:pt x="657935" y="1214078"/>
                </a:lnTo>
                <a:lnTo>
                  <a:pt x="671423" y="1216660"/>
                </a:lnTo>
                <a:lnTo>
                  <a:pt x="684910" y="1218346"/>
                </a:lnTo>
                <a:lnTo>
                  <a:pt x="698397" y="1219135"/>
                </a:lnTo>
                <a:lnTo>
                  <a:pt x="711885" y="1219028"/>
                </a:lnTo>
                <a:lnTo>
                  <a:pt x="725372" y="1218026"/>
                </a:lnTo>
                <a:lnTo>
                  <a:pt x="738860" y="1216127"/>
                </a:lnTo>
                <a:lnTo>
                  <a:pt x="752347" y="1213332"/>
                </a:lnTo>
                <a:lnTo>
                  <a:pt x="765834" y="1209640"/>
                </a:lnTo>
                <a:lnTo>
                  <a:pt x="779322" y="1205053"/>
                </a:lnTo>
                <a:lnTo>
                  <a:pt x="792809" y="1199570"/>
                </a:lnTo>
                <a:lnTo>
                  <a:pt x="806297" y="1193190"/>
                </a:lnTo>
                <a:lnTo>
                  <a:pt x="819784" y="1185915"/>
                </a:lnTo>
                <a:lnTo>
                  <a:pt x="833271" y="1177743"/>
                </a:lnTo>
                <a:lnTo>
                  <a:pt x="846759" y="1168675"/>
                </a:lnTo>
                <a:lnTo>
                  <a:pt x="860246" y="1158711"/>
                </a:lnTo>
                <a:lnTo>
                  <a:pt x="873734" y="1147851"/>
                </a:lnTo>
                <a:lnTo>
                  <a:pt x="887221" y="1136095"/>
                </a:lnTo>
                <a:lnTo>
                  <a:pt x="900708" y="1123443"/>
                </a:lnTo>
                <a:lnTo>
                  <a:pt x="914196" y="1109895"/>
                </a:lnTo>
                <a:lnTo>
                  <a:pt x="927683" y="1095450"/>
                </a:lnTo>
                <a:lnTo>
                  <a:pt x="941171" y="1080110"/>
                </a:lnTo>
                <a:lnTo>
                  <a:pt x="954658" y="1063873"/>
                </a:lnTo>
                <a:lnTo>
                  <a:pt x="968145" y="1046740"/>
                </a:lnTo>
                <a:lnTo>
                  <a:pt x="981633" y="1028711"/>
                </a:lnTo>
                <a:lnTo>
                  <a:pt x="995120" y="1009786"/>
                </a:lnTo>
                <a:lnTo>
                  <a:pt x="1008608" y="989965"/>
                </a:lnTo>
                <a:lnTo>
                  <a:pt x="1022095" y="969248"/>
                </a:lnTo>
                <a:lnTo>
                  <a:pt x="1035582" y="947634"/>
                </a:lnTo>
                <a:lnTo>
                  <a:pt x="1049070" y="925125"/>
                </a:lnTo>
                <a:lnTo>
                  <a:pt x="1062557" y="901719"/>
                </a:lnTo>
                <a:lnTo>
                  <a:pt x="1076045" y="877418"/>
                </a:lnTo>
                <a:lnTo>
                  <a:pt x="1089532" y="852220"/>
                </a:lnTo>
                <a:lnTo>
                  <a:pt x="1103019" y="826126"/>
                </a:lnTo>
                <a:lnTo>
                  <a:pt x="1116507" y="799136"/>
                </a:lnTo>
                <a:lnTo>
                  <a:pt x="1129994" y="771250"/>
                </a:lnTo>
                <a:lnTo>
                  <a:pt x="1143482" y="742467"/>
                </a:lnTo>
                <a:lnTo>
                  <a:pt x="1156969" y="712789"/>
                </a:lnTo>
                <a:lnTo>
                  <a:pt x="1170456" y="682215"/>
                </a:lnTo>
                <a:lnTo>
                  <a:pt x="1183944" y="650744"/>
                </a:lnTo>
                <a:lnTo>
                  <a:pt x="1197431" y="618377"/>
                </a:lnTo>
                <a:lnTo>
                  <a:pt x="1210919" y="585114"/>
                </a:lnTo>
                <a:lnTo>
                  <a:pt x="1224406" y="550955"/>
                </a:lnTo>
                <a:lnTo>
                  <a:pt x="1237893" y="515900"/>
                </a:lnTo>
                <a:lnTo>
                  <a:pt x="1251381" y="479949"/>
                </a:lnTo>
                <a:lnTo>
                  <a:pt x="1264868" y="443102"/>
                </a:lnTo>
                <a:lnTo>
                  <a:pt x="1278356" y="405359"/>
                </a:lnTo>
                <a:lnTo>
                  <a:pt x="1291843" y="366719"/>
                </a:lnTo>
                <a:lnTo>
                  <a:pt x="1305330" y="327183"/>
                </a:lnTo>
                <a:lnTo>
                  <a:pt x="1318818" y="286752"/>
                </a:lnTo>
                <a:lnTo>
                  <a:pt x="1332305" y="245424"/>
                </a:lnTo>
                <a:lnTo>
                  <a:pt x="1345793" y="203200"/>
                </a:lnTo>
                <a:lnTo>
                  <a:pt x="1359280" y="245424"/>
                </a:lnTo>
                <a:lnTo>
                  <a:pt x="1372767" y="286752"/>
                </a:lnTo>
                <a:lnTo>
                  <a:pt x="1386255" y="327183"/>
                </a:lnTo>
                <a:lnTo>
                  <a:pt x="1399742" y="366719"/>
                </a:lnTo>
                <a:lnTo>
                  <a:pt x="1413230" y="405359"/>
                </a:lnTo>
                <a:lnTo>
                  <a:pt x="1426717" y="443102"/>
                </a:lnTo>
                <a:lnTo>
                  <a:pt x="1440204" y="479949"/>
                </a:lnTo>
                <a:lnTo>
                  <a:pt x="1453692" y="515900"/>
                </a:lnTo>
                <a:lnTo>
                  <a:pt x="1467179" y="550955"/>
                </a:lnTo>
                <a:lnTo>
                  <a:pt x="1480667" y="585114"/>
                </a:lnTo>
                <a:lnTo>
                  <a:pt x="1494154" y="618377"/>
                </a:lnTo>
                <a:lnTo>
                  <a:pt x="1507641" y="650744"/>
                </a:lnTo>
                <a:lnTo>
                  <a:pt x="1521129" y="682215"/>
                </a:lnTo>
                <a:lnTo>
                  <a:pt x="1534616" y="712789"/>
                </a:lnTo>
                <a:lnTo>
                  <a:pt x="1548104" y="742467"/>
                </a:lnTo>
                <a:lnTo>
                  <a:pt x="1561591" y="771250"/>
                </a:lnTo>
                <a:lnTo>
                  <a:pt x="1575078" y="799136"/>
                </a:lnTo>
                <a:lnTo>
                  <a:pt x="1588566" y="826126"/>
                </a:lnTo>
                <a:lnTo>
                  <a:pt x="1602053" y="852220"/>
                </a:lnTo>
                <a:lnTo>
                  <a:pt x="1615541" y="877418"/>
                </a:lnTo>
                <a:lnTo>
                  <a:pt x="1629028" y="901719"/>
                </a:lnTo>
                <a:lnTo>
                  <a:pt x="1642515" y="925125"/>
                </a:lnTo>
                <a:lnTo>
                  <a:pt x="1656003" y="947634"/>
                </a:lnTo>
                <a:lnTo>
                  <a:pt x="1669490" y="969248"/>
                </a:lnTo>
                <a:lnTo>
                  <a:pt x="1682978" y="989965"/>
                </a:lnTo>
                <a:lnTo>
                  <a:pt x="1696465" y="1009786"/>
                </a:lnTo>
                <a:lnTo>
                  <a:pt x="1709952" y="1028711"/>
                </a:lnTo>
                <a:lnTo>
                  <a:pt x="1723440" y="1046740"/>
                </a:lnTo>
                <a:lnTo>
                  <a:pt x="1736927" y="1063873"/>
                </a:lnTo>
                <a:lnTo>
                  <a:pt x="1750415" y="1080110"/>
                </a:lnTo>
                <a:lnTo>
                  <a:pt x="1763902" y="1095450"/>
                </a:lnTo>
                <a:lnTo>
                  <a:pt x="1777389" y="1109895"/>
                </a:lnTo>
                <a:lnTo>
                  <a:pt x="1790877" y="1123443"/>
                </a:lnTo>
                <a:lnTo>
                  <a:pt x="1804364" y="1136095"/>
                </a:lnTo>
                <a:lnTo>
                  <a:pt x="1817852" y="1147851"/>
                </a:lnTo>
                <a:lnTo>
                  <a:pt x="1831339" y="1158711"/>
                </a:lnTo>
                <a:lnTo>
                  <a:pt x="1844826" y="1168675"/>
                </a:lnTo>
                <a:lnTo>
                  <a:pt x="1858314" y="1177743"/>
                </a:lnTo>
                <a:lnTo>
                  <a:pt x="1871801" y="1185915"/>
                </a:lnTo>
                <a:lnTo>
                  <a:pt x="1885289" y="1193190"/>
                </a:lnTo>
                <a:lnTo>
                  <a:pt x="1898776" y="1199570"/>
                </a:lnTo>
                <a:lnTo>
                  <a:pt x="1912263" y="1205053"/>
                </a:lnTo>
                <a:lnTo>
                  <a:pt x="1925751" y="1209640"/>
                </a:lnTo>
                <a:lnTo>
                  <a:pt x="1939238" y="1213332"/>
                </a:lnTo>
                <a:lnTo>
                  <a:pt x="1952726" y="1216127"/>
                </a:lnTo>
                <a:lnTo>
                  <a:pt x="1966213" y="1218026"/>
                </a:lnTo>
                <a:lnTo>
                  <a:pt x="1979700" y="1219028"/>
                </a:lnTo>
                <a:lnTo>
                  <a:pt x="1993188" y="1219135"/>
                </a:lnTo>
                <a:lnTo>
                  <a:pt x="2006675" y="1218346"/>
                </a:lnTo>
                <a:lnTo>
                  <a:pt x="2020163" y="1216660"/>
                </a:lnTo>
                <a:lnTo>
                  <a:pt x="2033650" y="1214078"/>
                </a:lnTo>
                <a:lnTo>
                  <a:pt x="2047137" y="1210601"/>
                </a:lnTo>
                <a:lnTo>
                  <a:pt x="2060625" y="1206227"/>
                </a:lnTo>
                <a:lnTo>
                  <a:pt x="2074112" y="1200957"/>
                </a:lnTo>
                <a:lnTo>
                  <a:pt x="2087600" y="1194791"/>
                </a:lnTo>
                <a:lnTo>
                  <a:pt x="2101087" y="1187728"/>
                </a:lnTo>
                <a:lnTo>
                  <a:pt x="2114574" y="1179770"/>
                </a:lnTo>
                <a:lnTo>
                  <a:pt x="2128062" y="1170916"/>
                </a:lnTo>
                <a:lnTo>
                  <a:pt x="2141549" y="1161165"/>
                </a:lnTo>
                <a:lnTo>
                  <a:pt x="2155037" y="1150518"/>
                </a:lnTo>
                <a:lnTo>
                  <a:pt x="2168524" y="1138976"/>
                </a:lnTo>
                <a:lnTo>
                  <a:pt x="2182011" y="1126537"/>
                </a:lnTo>
                <a:lnTo>
                  <a:pt x="2195499" y="1113202"/>
                </a:lnTo>
                <a:lnTo>
                  <a:pt x="2208986" y="1098971"/>
                </a:lnTo>
                <a:lnTo>
                  <a:pt x="2222474" y="1083843"/>
                </a:lnTo>
                <a:lnTo>
                  <a:pt x="2235961" y="1067820"/>
                </a:lnTo>
                <a:lnTo>
                  <a:pt x="2249448" y="1050901"/>
                </a:lnTo>
                <a:lnTo>
                  <a:pt x="2262936" y="1033085"/>
                </a:lnTo>
                <a:lnTo>
                  <a:pt x="2276423" y="1014373"/>
                </a:lnTo>
                <a:lnTo>
                  <a:pt x="2289911" y="994766"/>
                </a:lnTo>
                <a:lnTo>
                  <a:pt x="2303398" y="974262"/>
                </a:lnTo>
                <a:lnTo>
                  <a:pt x="2316885" y="952862"/>
                </a:lnTo>
                <a:lnTo>
                  <a:pt x="2330373" y="930566"/>
                </a:lnTo>
                <a:lnTo>
                  <a:pt x="2343860" y="907373"/>
                </a:lnTo>
                <a:lnTo>
                  <a:pt x="2357348" y="883285"/>
                </a:lnTo>
                <a:lnTo>
                  <a:pt x="2370835" y="858301"/>
                </a:lnTo>
                <a:lnTo>
                  <a:pt x="2384322" y="832420"/>
                </a:lnTo>
                <a:lnTo>
                  <a:pt x="2397810" y="805643"/>
                </a:lnTo>
                <a:lnTo>
                  <a:pt x="2411297" y="777971"/>
                </a:lnTo>
                <a:lnTo>
                  <a:pt x="2424785" y="749402"/>
                </a:lnTo>
                <a:lnTo>
                  <a:pt x="2438272" y="719937"/>
                </a:lnTo>
                <a:lnTo>
                  <a:pt x="2451759" y="689575"/>
                </a:lnTo>
                <a:lnTo>
                  <a:pt x="2465247" y="658318"/>
                </a:lnTo>
                <a:lnTo>
                  <a:pt x="2478734" y="626165"/>
                </a:lnTo>
                <a:lnTo>
                  <a:pt x="2492222" y="593115"/>
                </a:lnTo>
                <a:lnTo>
                  <a:pt x="2505709" y="559170"/>
                </a:lnTo>
                <a:lnTo>
                  <a:pt x="2519196" y="524328"/>
                </a:lnTo>
                <a:lnTo>
                  <a:pt x="2532684" y="488590"/>
                </a:lnTo>
                <a:lnTo>
                  <a:pt x="2546171" y="451956"/>
                </a:lnTo>
                <a:lnTo>
                  <a:pt x="2559659" y="414426"/>
                </a:lnTo>
                <a:lnTo>
                  <a:pt x="2573146" y="376000"/>
                </a:lnTo>
                <a:lnTo>
                  <a:pt x="2586633" y="336678"/>
                </a:lnTo>
                <a:lnTo>
                  <a:pt x="2600121" y="296460"/>
                </a:lnTo>
                <a:lnTo>
                  <a:pt x="2613608" y="255345"/>
                </a:lnTo>
                <a:lnTo>
                  <a:pt x="2627096" y="213335"/>
                </a:lnTo>
                <a:lnTo>
                  <a:pt x="2640583" y="170428"/>
                </a:lnTo>
                <a:lnTo>
                  <a:pt x="2654070" y="126625"/>
                </a:lnTo>
                <a:lnTo>
                  <a:pt x="2667558" y="81926"/>
                </a:lnTo>
                <a:lnTo>
                  <a:pt x="2681045" y="36331"/>
                </a:lnTo>
                <a:lnTo>
                  <a:pt x="2691585" y="0"/>
                </a:lnTo>
              </a:path>
            </a:pathLst>
          </a:custGeom>
          <a:ln w="34925">
            <a:solidFill>
              <a:srgbClr val="D9711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119872" y="3749040"/>
            <a:ext cx="3520440" cy="2423160"/>
          </a:xfrm>
          <a:prstGeom prst="roundRect">
            <a:avLst>
              <a:gd name="adj" fmla="val 4528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234172" y="382219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|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− 1| + |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+ 2|</a:t>
            </a:r>
            <a:endParaRPr lang="ru-RU" sz="1700" dirty="0"/>
          </a:p>
        </p:txBody>
      </p:sp>
      <p:sp>
        <p:nvSpPr>
          <p:cNvPr id="24" name="Text 21"/>
          <p:cNvSpPr/>
          <p:nvPr/>
        </p:nvSpPr>
        <p:spPr>
          <a:xfrm>
            <a:off x="8234172" y="41605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между нулями </a:t>
            </a: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1</a:t>
            </a:r>
            <a:endParaRPr lang="ru-RU" sz="1300" dirty="0"/>
          </a:p>
        </p:txBody>
      </p:sp>
      <p:sp>
        <p:nvSpPr>
          <p:cNvPr id="25" name="Shape 22"/>
          <p:cNvSpPr/>
          <p:nvPr/>
        </p:nvSpPr>
        <p:spPr>
          <a:xfrm>
            <a:off x="8531352" y="5895375"/>
            <a:ext cx="288036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10072769" y="4434840"/>
            <a:ext cx="91" cy="155448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27" name="Shape 24"/>
          <p:cNvSpPr/>
          <p:nvPr/>
        </p:nvSpPr>
        <p:spPr>
          <a:xfrm>
            <a:off x="8569887" y="4617720"/>
            <a:ext cx="2620409" cy="713984"/>
          </a:xfrm>
          <a:custGeom>
            <a:avLst/>
            <a:gdLst/>
            <a:ahLst/>
            <a:cxnLst/>
            <a:rect l="l" t="t" r="r" b="b"/>
            <a:pathLst>
              <a:path w="2620409" h="713984">
                <a:moveTo>
                  <a:pt x="0" y="0"/>
                </a:moveTo>
                <a:lnTo>
                  <a:pt x="1927" y="1879"/>
                </a:lnTo>
                <a:lnTo>
                  <a:pt x="15414" y="15031"/>
                </a:lnTo>
                <a:lnTo>
                  <a:pt x="28902" y="28184"/>
                </a:lnTo>
                <a:lnTo>
                  <a:pt x="42389" y="41336"/>
                </a:lnTo>
                <a:lnTo>
                  <a:pt x="55876" y="54488"/>
                </a:lnTo>
                <a:lnTo>
                  <a:pt x="69364" y="67641"/>
                </a:lnTo>
                <a:lnTo>
                  <a:pt x="82851" y="80793"/>
                </a:lnTo>
                <a:lnTo>
                  <a:pt x="96339" y="93945"/>
                </a:lnTo>
                <a:lnTo>
                  <a:pt x="109826" y="107098"/>
                </a:lnTo>
                <a:lnTo>
                  <a:pt x="123313" y="120250"/>
                </a:lnTo>
                <a:lnTo>
                  <a:pt x="136801" y="133402"/>
                </a:lnTo>
                <a:lnTo>
                  <a:pt x="150288" y="146555"/>
                </a:lnTo>
                <a:lnTo>
                  <a:pt x="163776" y="159707"/>
                </a:lnTo>
                <a:lnTo>
                  <a:pt x="177263" y="172859"/>
                </a:lnTo>
                <a:lnTo>
                  <a:pt x="190750" y="186012"/>
                </a:lnTo>
                <a:lnTo>
                  <a:pt x="204238" y="199164"/>
                </a:lnTo>
                <a:lnTo>
                  <a:pt x="217725" y="212316"/>
                </a:lnTo>
                <a:lnTo>
                  <a:pt x="231213" y="225468"/>
                </a:lnTo>
                <a:lnTo>
                  <a:pt x="244700" y="238621"/>
                </a:lnTo>
                <a:lnTo>
                  <a:pt x="258187" y="251773"/>
                </a:lnTo>
                <a:lnTo>
                  <a:pt x="271675" y="264925"/>
                </a:lnTo>
                <a:lnTo>
                  <a:pt x="285162" y="278078"/>
                </a:lnTo>
                <a:lnTo>
                  <a:pt x="298650" y="291230"/>
                </a:lnTo>
                <a:lnTo>
                  <a:pt x="312137" y="304382"/>
                </a:lnTo>
                <a:lnTo>
                  <a:pt x="325624" y="317535"/>
                </a:lnTo>
                <a:lnTo>
                  <a:pt x="339112" y="330687"/>
                </a:lnTo>
                <a:lnTo>
                  <a:pt x="352599" y="343839"/>
                </a:lnTo>
                <a:lnTo>
                  <a:pt x="366087" y="356992"/>
                </a:lnTo>
                <a:lnTo>
                  <a:pt x="379574" y="370144"/>
                </a:lnTo>
                <a:lnTo>
                  <a:pt x="393061" y="383296"/>
                </a:lnTo>
                <a:lnTo>
                  <a:pt x="406549" y="396449"/>
                </a:lnTo>
                <a:lnTo>
                  <a:pt x="420036" y="409601"/>
                </a:lnTo>
                <a:lnTo>
                  <a:pt x="433524" y="422753"/>
                </a:lnTo>
                <a:lnTo>
                  <a:pt x="447011" y="435906"/>
                </a:lnTo>
                <a:lnTo>
                  <a:pt x="460498" y="449058"/>
                </a:lnTo>
                <a:lnTo>
                  <a:pt x="473986" y="462210"/>
                </a:lnTo>
                <a:lnTo>
                  <a:pt x="487473" y="475363"/>
                </a:lnTo>
                <a:lnTo>
                  <a:pt x="500961" y="488515"/>
                </a:lnTo>
                <a:lnTo>
                  <a:pt x="514448" y="501667"/>
                </a:lnTo>
                <a:lnTo>
                  <a:pt x="527935" y="514820"/>
                </a:lnTo>
                <a:lnTo>
                  <a:pt x="541423" y="527972"/>
                </a:lnTo>
                <a:lnTo>
                  <a:pt x="554910" y="541124"/>
                </a:lnTo>
                <a:lnTo>
                  <a:pt x="568398" y="554277"/>
                </a:lnTo>
                <a:lnTo>
                  <a:pt x="581885" y="567429"/>
                </a:lnTo>
                <a:lnTo>
                  <a:pt x="595372" y="580581"/>
                </a:lnTo>
                <a:lnTo>
                  <a:pt x="608860" y="593734"/>
                </a:lnTo>
                <a:lnTo>
                  <a:pt x="622347" y="606886"/>
                </a:lnTo>
                <a:lnTo>
                  <a:pt x="635835" y="620038"/>
                </a:lnTo>
                <a:lnTo>
                  <a:pt x="649322" y="633191"/>
                </a:lnTo>
                <a:lnTo>
                  <a:pt x="662809" y="646343"/>
                </a:lnTo>
                <a:lnTo>
                  <a:pt x="676297" y="659495"/>
                </a:lnTo>
                <a:lnTo>
                  <a:pt x="689784" y="672648"/>
                </a:lnTo>
                <a:lnTo>
                  <a:pt x="703272" y="685800"/>
                </a:lnTo>
                <a:lnTo>
                  <a:pt x="716759" y="698952"/>
                </a:lnTo>
                <a:lnTo>
                  <a:pt x="730246" y="712105"/>
                </a:lnTo>
                <a:lnTo>
                  <a:pt x="732173" y="713984"/>
                </a:lnTo>
                <a:lnTo>
                  <a:pt x="743734" y="713984"/>
                </a:lnTo>
                <a:lnTo>
                  <a:pt x="757221" y="713984"/>
                </a:lnTo>
                <a:lnTo>
                  <a:pt x="770709" y="713984"/>
                </a:lnTo>
                <a:lnTo>
                  <a:pt x="784196" y="713984"/>
                </a:lnTo>
                <a:lnTo>
                  <a:pt x="797683" y="713984"/>
                </a:lnTo>
                <a:lnTo>
                  <a:pt x="811171" y="713984"/>
                </a:lnTo>
                <a:lnTo>
                  <a:pt x="824658" y="713984"/>
                </a:lnTo>
                <a:lnTo>
                  <a:pt x="838146" y="713984"/>
                </a:lnTo>
                <a:lnTo>
                  <a:pt x="851633" y="713984"/>
                </a:lnTo>
                <a:lnTo>
                  <a:pt x="865120" y="713984"/>
                </a:lnTo>
                <a:lnTo>
                  <a:pt x="878608" y="713984"/>
                </a:lnTo>
                <a:lnTo>
                  <a:pt x="892095" y="713984"/>
                </a:lnTo>
                <a:lnTo>
                  <a:pt x="905583" y="713984"/>
                </a:lnTo>
                <a:lnTo>
                  <a:pt x="919070" y="713984"/>
                </a:lnTo>
                <a:lnTo>
                  <a:pt x="932557" y="713984"/>
                </a:lnTo>
                <a:lnTo>
                  <a:pt x="946045" y="713984"/>
                </a:lnTo>
                <a:lnTo>
                  <a:pt x="959532" y="713984"/>
                </a:lnTo>
                <a:lnTo>
                  <a:pt x="973020" y="713984"/>
                </a:lnTo>
                <a:lnTo>
                  <a:pt x="986507" y="713984"/>
                </a:lnTo>
                <a:lnTo>
                  <a:pt x="999994" y="713984"/>
                </a:lnTo>
                <a:lnTo>
                  <a:pt x="1013482" y="713984"/>
                </a:lnTo>
                <a:lnTo>
                  <a:pt x="1026969" y="713984"/>
                </a:lnTo>
                <a:lnTo>
                  <a:pt x="1040457" y="713984"/>
                </a:lnTo>
                <a:lnTo>
                  <a:pt x="1053944" y="713984"/>
                </a:lnTo>
                <a:lnTo>
                  <a:pt x="1067431" y="713984"/>
                </a:lnTo>
                <a:lnTo>
                  <a:pt x="1080919" y="713984"/>
                </a:lnTo>
                <a:lnTo>
                  <a:pt x="1094406" y="713984"/>
                </a:lnTo>
                <a:lnTo>
                  <a:pt x="1107894" y="713984"/>
                </a:lnTo>
                <a:lnTo>
                  <a:pt x="1121381" y="713984"/>
                </a:lnTo>
                <a:lnTo>
                  <a:pt x="1134868" y="713984"/>
                </a:lnTo>
                <a:lnTo>
                  <a:pt x="1148356" y="713984"/>
                </a:lnTo>
                <a:lnTo>
                  <a:pt x="1161843" y="713984"/>
                </a:lnTo>
                <a:lnTo>
                  <a:pt x="1175331" y="713984"/>
                </a:lnTo>
                <a:lnTo>
                  <a:pt x="1188818" y="713984"/>
                </a:lnTo>
                <a:lnTo>
                  <a:pt x="1202305" y="713984"/>
                </a:lnTo>
                <a:lnTo>
                  <a:pt x="1215793" y="713984"/>
                </a:lnTo>
                <a:lnTo>
                  <a:pt x="1229280" y="713984"/>
                </a:lnTo>
                <a:lnTo>
                  <a:pt x="1242768" y="713984"/>
                </a:lnTo>
                <a:lnTo>
                  <a:pt x="1256255" y="713984"/>
                </a:lnTo>
                <a:lnTo>
                  <a:pt x="1269742" y="713984"/>
                </a:lnTo>
                <a:lnTo>
                  <a:pt x="1283230" y="713984"/>
                </a:lnTo>
                <a:lnTo>
                  <a:pt x="1296717" y="713984"/>
                </a:lnTo>
                <a:lnTo>
                  <a:pt x="1310205" y="713984"/>
                </a:lnTo>
                <a:lnTo>
                  <a:pt x="1323692" y="713984"/>
                </a:lnTo>
                <a:lnTo>
                  <a:pt x="1337179" y="713984"/>
                </a:lnTo>
                <a:lnTo>
                  <a:pt x="1350667" y="713984"/>
                </a:lnTo>
                <a:lnTo>
                  <a:pt x="1364154" y="713984"/>
                </a:lnTo>
                <a:lnTo>
                  <a:pt x="1377642" y="713984"/>
                </a:lnTo>
                <a:lnTo>
                  <a:pt x="1391129" y="713984"/>
                </a:lnTo>
                <a:lnTo>
                  <a:pt x="1404616" y="713984"/>
                </a:lnTo>
                <a:lnTo>
                  <a:pt x="1418104" y="713984"/>
                </a:lnTo>
                <a:lnTo>
                  <a:pt x="1431591" y="713984"/>
                </a:lnTo>
                <a:lnTo>
                  <a:pt x="1445079" y="713984"/>
                </a:lnTo>
                <a:lnTo>
                  <a:pt x="1458566" y="713984"/>
                </a:lnTo>
                <a:lnTo>
                  <a:pt x="1472053" y="713984"/>
                </a:lnTo>
                <a:lnTo>
                  <a:pt x="1485541" y="713984"/>
                </a:lnTo>
                <a:lnTo>
                  <a:pt x="1499028" y="713984"/>
                </a:lnTo>
                <a:lnTo>
                  <a:pt x="1512516" y="713984"/>
                </a:lnTo>
                <a:lnTo>
                  <a:pt x="1526003" y="713984"/>
                </a:lnTo>
                <a:lnTo>
                  <a:pt x="1539490" y="713984"/>
                </a:lnTo>
                <a:lnTo>
                  <a:pt x="1552978" y="713984"/>
                </a:lnTo>
                <a:lnTo>
                  <a:pt x="1566465" y="713984"/>
                </a:lnTo>
                <a:lnTo>
                  <a:pt x="1579953" y="713984"/>
                </a:lnTo>
                <a:lnTo>
                  <a:pt x="1593440" y="713984"/>
                </a:lnTo>
                <a:lnTo>
                  <a:pt x="1606927" y="713984"/>
                </a:lnTo>
                <a:lnTo>
                  <a:pt x="1620415" y="713984"/>
                </a:lnTo>
                <a:lnTo>
                  <a:pt x="1633902" y="713984"/>
                </a:lnTo>
                <a:lnTo>
                  <a:pt x="1647390" y="713984"/>
                </a:lnTo>
                <a:lnTo>
                  <a:pt x="1660877" y="713984"/>
                </a:lnTo>
                <a:lnTo>
                  <a:pt x="1674364" y="713984"/>
                </a:lnTo>
                <a:lnTo>
                  <a:pt x="1687852" y="713984"/>
                </a:lnTo>
                <a:lnTo>
                  <a:pt x="1701339" y="713984"/>
                </a:lnTo>
                <a:lnTo>
                  <a:pt x="1714827" y="713984"/>
                </a:lnTo>
                <a:lnTo>
                  <a:pt x="1728314" y="713984"/>
                </a:lnTo>
                <a:lnTo>
                  <a:pt x="1741801" y="713984"/>
                </a:lnTo>
                <a:lnTo>
                  <a:pt x="1755289" y="713984"/>
                </a:lnTo>
                <a:lnTo>
                  <a:pt x="1768776" y="713984"/>
                </a:lnTo>
                <a:lnTo>
                  <a:pt x="1782264" y="713984"/>
                </a:lnTo>
                <a:lnTo>
                  <a:pt x="1795751" y="713984"/>
                </a:lnTo>
                <a:lnTo>
                  <a:pt x="1809238" y="713984"/>
                </a:lnTo>
                <a:lnTo>
                  <a:pt x="1822726" y="713984"/>
                </a:lnTo>
                <a:lnTo>
                  <a:pt x="1836213" y="713984"/>
                </a:lnTo>
                <a:lnTo>
                  <a:pt x="1849701" y="713984"/>
                </a:lnTo>
                <a:lnTo>
                  <a:pt x="1863188" y="713984"/>
                </a:lnTo>
                <a:lnTo>
                  <a:pt x="1876675" y="713984"/>
                </a:lnTo>
                <a:lnTo>
                  <a:pt x="1888236" y="713984"/>
                </a:lnTo>
                <a:lnTo>
                  <a:pt x="1890163" y="712105"/>
                </a:lnTo>
                <a:lnTo>
                  <a:pt x="1903650" y="698952"/>
                </a:lnTo>
                <a:lnTo>
                  <a:pt x="1917138" y="685800"/>
                </a:lnTo>
                <a:lnTo>
                  <a:pt x="1930625" y="672648"/>
                </a:lnTo>
                <a:lnTo>
                  <a:pt x="1944112" y="659495"/>
                </a:lnTo>
                <a:lnTo>
                  <a:pt x="1957600" y="646343"/>
                </a:lnTo>
                <a:lnTo>
                  <a:pt x="1971087" y="633191"/>
                </a:lnTo>
                <a:lnTo>
                  <a:pt x="1984575" y="620038"/>
                </a:lnTo>
                <a:lnTo>
                  <a:pt x="1998062" y="606886"/>
                </a:lnTo>
                <a:lnTo>
                  <a:pt x="2011549" y="593734"/>
                </a:lnTo>
                <a:lnTo>
                  <a:pt x="2025037" y="580581"/>
                </a:lnTo>
                <a:lnTo>
                  <a:pt x="2038524" y="567429"/>
                </a:lnTo>
                <a:lnTo>
                  <a:pt x="2052012" y="554277"/>
                </a:lnTo>
                <a:lnTo>
                  <a:pt x="2065499" y="541124"/>
                </a:lnTo>
                <a:lnTo>
                  <a:pt x="2078986" y="527972"/>
                </a:lnTo>
                <a:lnTo>
                  <a:pt x="2092474" y="514820"/>
                </a:lnTo>
                <a:lnTo>
                  <a:pt x="2105961" y="501667"/>
                </a:lnTo>
                <a:lnTo>
                  <a:pt x="2119449" y="488515"/>
                </a:lnTo>
                <a:lnTo>
                  <a:pt x="2132936" y="475363"/>
                </a:lnTo>
                <a:lnTo>
                  <a:pt x="2146423" y="462210"/>
                </a:lnTo>
                <a:lnTo>
                  <a:pt x="2159911" y="449058"/>
                </a:lnTo>
                <a:lnTo>
                  <a:pt x="2173398" y="435906"/>
                </a:lnTo>
                <a:lnTo>
                  <a:pt x="2186886" y="422753"/>
                </a:lnTo>
                <a:lnTo>
                  <a:pt x="2200373" y="409601"/>
                </a:lnTo>
                <a:lnTo>
                  <a:pt x="2213860" y="396449"/>
                </a:lnTo>
                <a:lnTo>
                  <a:pt x="2227348" y="383296"/>
                </a:lnTo>
                <a:lnTo>
                  <a:pt x="2240835" y="370144"/>
                </a:lnTo>
                <a:lnTo>
                  <a:pt x="2254323" y="356992"/>
                </a:lnTo>
                <a:lnTo>
                  <a:pt x="2267810" y="343839"/>
                </a:lnTo>
                <a:lnTo>
                  <a:pt x="2281297" y="330687"/>
                </a:lnTo>
                <a:lnTo>
                  <a:pt x="2294785" y="317535"/>
                </a:lnTo>
                <a:lnTo>
                  <a:pt x="2308272" y="304382"/>
                </a:lnTo>
                <a:lnTo>
                  <a:pt x="2321760" y="291230"/>
                </a:lnTo>
                <a:lnTo>
                  <a:pt x="2335247" y="278078"/>
                </a:lnTo>
                <a:lnTo>
                  <a:pt x="2348734" y="264925"/>
                </a:lnTo>
                <a:lnTo>
                  <a:pt x="2362222" y="251773"/>
                </a:lnTo>
                <a:lnTo>
                  <a:pt x="2375709" y="238621"/>
                </a:lnTo>
                <a:lnTo>
                  <a:pt x="2389197" y="225468"/>
                </a:lnTo>
                <a:lnTo>
                  <a:pt x="2402684" y="212316"/>
                </a:lnTo>
                <a:lnTo>
                  <a:pt x="2416171" y="199164"/>
                </a:lnTo>
                <a:lnTo>
                  <a:pt x="2429659" y="186012"/>
                </a:lnTo>
                <a:lnTo>
                  <a:pt x="2443146" y="172859"/>
                </a:lnTo>
                <a:lnTo>
                  <a:pt x="2456634" y="159707"/>
                </a:lnTo>
                <a:lnTo>
                  <a:pt x="2470121" y="146555"/>
                </a:lnTo>
                <a:lnTo>
                  <a:pt x="2483608" y="133402"/>
                </a:lnTo>
                <a:lnTo>
                  <a:pt x="2497096" y="120250"/>
                </a:lnTo>
                <a:lnTo>
                  <a:pt x="2510583" y="107098"/>
                </a:lnTo>
                <a:lnTo>
                  <a:pt x="2524071" y="93945"/>
                </a:lnTo>
                <a:lnTo>
                  <a:pt x="2537558" y="80793"/>
                </a:lnTo>
                <a:lnTo>
                  <a:pt x="2551045" y="67641"/>
                </a:lnTo>
                <a:lnTo>
                  <a:pt x="2564533" y="54488"/>
                </a:lnTo>
                <a:lnTo>
                  <a:pt x="2578020" y="41336"/>
                </a:lnTo>
                <a:lnTo>
                  <a:pt x="2591508" y="28184"/>
                </a:lnTo>
                <a:lnTo>
                  <a:pt x="2604995" y="15031"/>
                </a:lnTo>
                <a:lnTo>
                  <a:pt x="2618482" y="1879"/>
                </a:lnTo>
                <a:lnTo>
                  <a:pt x="2620409" y="0"/>
                </a:lnTo>
              </a:path>
            </a:pathLst>
          </a:custGeom>
          <a:ln w="34925">
            <a:solidFill>
              <a:srgbClr val="D9711C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Построение графиков функций, содержащих переменную под знаком модуля</dc:title>
  <dc:subject>Алгебра, 9 класс. Тема исследовательской работы к главе 1, № 3</dc:subject>
  <dc:creator>pomogalka.me</dc:creator>
  <cp:lastModifiedBy>pomogalka.me</cp:lastModifiedBy>
  <cp:revision>1</cp:revision>
  <dcterms:created xsi:type="dcterms:W3CDTF">2026-09-28T17:55:26Z</dcterms:created>
  <dcterms:modified xsi:type="dcterms:W3CDTF">2026-09-28T17:55:26Z</dcterms:modified>
</cp:coreProperties>
</file>