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Карту проектов своего населённого пункта или региона составляют по материалам сайта Достижения.РФ. На сайте находят проекты, реализованные в своём населённом пункте или регионе за последние 3—5 лет.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Выбор проектов. Отбирают проекты, наиболее значимые для жителей: например, строительство или ремонт школ, детских садов, больниц и поликлиник, ремонт дорог, благоустройство общественных территорий, модернизацию коммунальной инфраструктуры, новые спортивные и культурные объекты.
Карта проектов. На карту населённого пункта или региона наносят значки проектов, разные для каждой сферы: образование, здравоохранение, дороги и транспорт, благоустройство, культура и спорт. К каждому значку добавляют карточку с пунктами а)—г); такую карту можно оформить как инфографику или как презентацию.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Названия, описания и результаты проектов берут только с сайта, ничего не додумывая.
Анализ каждого проекта по четырём параметрам.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Карта проектов нашего населённого пункта (региона)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 — сайт Достижения.РФ.</a:t>
            </a:r>
            <a:endParaRPr lang="ru-RU" sz="20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731520" y="5193792"/>
            <a:ext cx="512064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Населённый пункт (регион): …</a:t>
            </a:r>
            <a:endParaRPr lang="ru-RU" sz="1500" dirty="0"/>
          </a:p>
        </p:txBody>
      </p:sp>
      <p:sp>
        <p:nvSpPr>
          <p:cNvPr id="5" name="Поле для заполнения"/>
          <p:cNvSpPr/>
          <p:nvPr/>
        </p:nvSpPr>
        <p:spPr>
          <a:xfrm>
            <a:off x="731520" y="5833872"/>
            <a:ext cx="5120640" cy="475488"/>
          </a:xfrm>
          <a:prstGeom prst="roundRect">
            <a:avLst>
              <a:gd name="adj" fmla="val 1538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Подготовил(а): …</a:t>
            </a:r>
            <a:endParaRPr lang="ru-RU" sz="1500" dirty="0"/>
          </a:p>
        </p:txBody>
      </p:sp>
      <p:sp>
        <p:nvSpPr>
          <p:cNvPr id="6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7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8" name="Титульная иллюстрация: диск"/>
          <p:cNvSpPr/>
          <p:nvPr/>
        </p:nvSpPr>
        <p:spPr>
          <a:xfrm>
            <a:off x="7392010" y="1494130"/>
            <a:ext cx="3869741" cy="3869741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Титульная иллюстрация: иконка" descr="Карта проект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9445" y="2461565"/>
            <a:ext cx="1934870" cy="1934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Карта со значками всех выбранных проектов</a:t>
            </a:r>
            <a:endParaRPr lang="ru-RU" sz="3400" dirty="0"/>
          </a:p>
        </p:txBody>
      </p:sp>
      <p:sp>
        <p:nvSpPr>
          <p:cNvPr id="3" name="Поле для карты"/>
          <p:cNvSpPr/>
          <p:nvPr/>
        </p:nvSpPr>
        <p:spPr>
          <a:xfrm>
            <a:off x="548640" y="1463040"/>
            <a:ext cx="7299655" cy="4846320"/>
          </a:xfrm>
          <a:prstGeom prst="roundRect">
            <a:avLst>
              <a:gd name="adj" fmla="val 1509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4" name="Поле для карты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6988" y="3154680"/>
            <a:ext cx="822960" cy="822960"/>
          </a:xfrm>
          <a:prstGeom prst="rect">
            <a:avLst/>
          </a:prstGeom>
        </p:spPr>
      </p:pic>
      <p:sp>
        <p:nvSpPr>
          <p:cNvPr id="5" name="Поле для карты: подпись"/>
          <p:cNvSpPr txBox="1"/>
          <p:nvPr/>
        </p:nvSpPr>
        <p:spPr>
          <a:xfrm>
            <a:off x="822960" y="4114800"/>
            <a:ext cx="67510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карту населённого пункта или региона со значками всех выбранных проектов</a:t>
            </a:r>
            <a:endParaRPr lang="ru-RU" sz="1600" dirty="0"/>
          </a:p>
        </p:txBody>
      </p:sp>
      <p:sp>
        <p:nvSpPr>
          <p:cNvPr id="6" name="Легенда"/>
          <p:cNvSpPr/>
          <p:nvPr/>
        </p:nvSpPr>
        <p:spPr>
          <a:xfrm>
            <a:off x="8214055" y="1463040"/>
            <a:ext cx="3429000" cy="4846320"/>
          </a:xfrm>
          <a:prstGeom prst="roundRect">
            <a:avLst>
              <a:gd name="adj" fmla="val 32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7" name="Легенда: заголовок"/>
          <p:cNvSpPr txBox="1"/>
          <p:nvPr/>
        </p:nvSpPr>
        <p:spPr>
          <a:xfrm>
            <a:off x="8488375" y="1719072"/>
            <a:ext cx="2916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Значки проектов</a:t>
            </a:r>
            <a:endParaRPr lang="ru-RU" sz="2000" dirty="0"/>
          </a:p>
        </p:txBody>
      </p:sp>
      <p:sp>
        <p:nvSpPr>
          <p:cNvPr id="8" name="Значок: Образование: кольцо"/>
          <p:cNvSpPr/>
          <p:nvPr/>
        </p:nvSpPr>
        <p:spPr>
          <a:xfrm>
            <a:off x="8470087" y="2313432"/>
            <a:ext cx="640080" cy="6400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9" name="Значок: Образование: диск"/>
          <p:cNvSpPr/>
          <p:nvPr/>
        </p:nvSpPr>
        <p:spPr>
          <a:xfrm>
            <a:off x="8515807" y="2359152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Значок: Образование: иконка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508" y="2479853"/>
            <a:ext cx="307238" cy="307238"/>
          </a:xfrm>
          <a:prstGeom prst="rect">
            <a:avLst/>
          </a:prstGeom>
        </p:spPr>
      </p:pic>
      <p:sp>
        <p:nvSpPr>
          <p:cNvPr id="11" name="Легенда: Образование"/>
          <p:cNvSpPr txBox="1"/>
          <p:nvPr/>
        </p:nvSpPr>
        <p:spPr>
          <a:xfrm>
            <a:off x="9338767" y="2313432"/>
            <a:ext cx="20482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Образование</a:t>
            </a:r>
            <a:endParaRPr lang="ru-RU" sz="1800" dirty="0"/>
          </a:p>
        </p:txBody>
      </p:sp>
      <p:sp>
        <p:nvSpPr>
          <p:cNvPr id="12" name="Значок: Здравоохранение: кольцо"/>
          <p:cNvSpPr/>
          <p:nvPr/>
        </p:nvSpPr>
        <p:spPr>
          <a:xfrm>
            <a:off x="8470087" y="3088386"/>
            <a:ext cx="640080" cy="6400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3" name="Значок: Здравоохранение: диск"/>
          <p:cNvSpPr/>
          <p:nvPr/>
        </p:nvSpPr>
        <p:spPr>
          <a:xfrm>
            <a:off x="8515807" y="3134106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4" name="Значок: Здравоохранение: иконка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508" y="3254807"/>
            <a:ext cx="307238" cy="307238"/>
          </a:xfrm>
          <a:prstGeom prst="rect">
            <a:avLst/>
          </a:prstGeom>
        </p:spPr>
      </p:pic>
      <p:sp>
        <p:nvSpPr>
          <p:cNvPr id="15" name="Легенда: Здравоохранение"/>
          <p:cNvSpPr txBox="1"/>
          <p:nvPr/>
        </p:nvSpPr>
        <p:spPr>
          <a:xfrm>
            <a:off x="9338767" y="3088386"/>
            <a:ext cx="20482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Здравоохранение</a:t>
            </a:r>
            <a:endParaRPr lang="ru-RU" sz="1800" dirty="0"/>
          </a:p>
        </p:txBody>
      </p:sp>
      <p:sp>
        <p:nvSpPr>
          <p:cNvPr id="16" name="Значок: Дороги и транспорт: кольцо"/>
          <p:cNvSpPr/>
          <p:nvPr/>
        </p:nvSpPr>
        <p:spPr>
          <a:xfrm>
            <a:off x="8470087" y="3863340"/>
            <a:ext cx="640080" cy="6400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7" name="Значок: Дороги и транспорт: диск"/>
          <p:cNvSpPr/>
          <p:nvPr/>
        </p:nvSpPr>
        <p:spPr>
          <a:xfrm>
            <a:off x="8515807" y="3909060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8" name="Значок: Дороги и транспорт: иконка 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6508" y="4029761"/>
            <a:ext cx="307238" cy="307238"/>
          </a:xfrm>
          <a:prstGeom prst="rect">
            <a:avLst/>
          </a:prstGeom>
        </p:spPr>
      </p:pic>
      <p:sp>
        <p:nvSpPr>
          <p:cNvPr id="19" name="Легенда: Дороги и транспорт"/>
          <p:cNvSpPr txBox="1"/>
          <p:nvPr/>
        </p:nvSpPr>
        <p:spPr>
          <a:xfrm>
            <a:off x="9338767" y="3863340"/>
            <a:ext cx="20482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Дороги и транспорт</a:t>
            </a:r>
            <a:endParaRPr lang="ru-RU" sz="1800" dirty="0"/>
          </a:p>
        </p:txBody>
      </p:sp>
      <p:sp>
        <p:nvSpPr>
          <p:cNvPr id="20" name="Значок: Благоустройство: кольцо"/>
          <p:cNvSpPr/>
          <p:nvPr/>
        </p:nvSpPr>
        <p:spPr>
          <a:xfrm>
            <a:off x="8470087" y="4638294"/>
            <a:ext cx="640080" cy="6400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Значок: Благоустройство: диск"/>
          <p:cNvSpPr/>
          <p:nvPr/>
        </p:nvSpPr>
        <p:spPr>
          <a:xfrm>
            <a:off x="8515807" y="4684014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Значок: Благоустройство: иконка 1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6508" y="4804715"/>
            <a:ext cx="307238" cy="307238"/>
          </a:xfrm>
          <a:prstGeom prst="rect">
            <a:avLst/>
          </a:prstGeom>
        </p:spPr>
      </p:pic>
      <p:sp>
        <p:nvSpPr>
          <p:cNvPr id="23" name="Легенда: Благоустройство"/>
          <p:cNvSpPr txBox="1"/>
          <p:nvPr/>
        </p:nvSpPr>
        <p:spPr>
          <a:xfrm>
            <a:off x="9338767" y="4638294"/>
            <a:ext cx="20482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Благоустройство</a:t>
            </a:r>
            <a:endParaRPr lang="ru-RU" sz="1800" dirty="0"/>
          </a:p>
        </p:txBody>
      </p:sp>
      <p:sp>
        <p:nvSpPr>
          <p:cNvPr id="24" name="Значок: Культура и спорт: кольцо"/>
          <p:cNvSpPr/>
          <p:nvPr/>
        </p:nvSpPr>
        <p:spPr>
          <a:xfrm>
            <a:off x="8470087" y="5413248"/>
            <a:ext cx="640080" cy="64008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Значок: Культура и спорт: диск"/>
          <p:cNvSpPr/>
          <p:nvPr/>
        </p:nvSpPr>
        <p:spPr>
          <a:xfrm>
            <a:off x="8515807" y="5458968"/>
            <a:ext cx="548640" cy="54864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Значок: Культура и спорт: иконка 1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7928" y="5626303"/>
            <a:ext cx="213970" cy="213970"/>
          </a:xfrm>
          <a:prstGeom prst="rect">
            <a:avLst/>
          </a:prstGeom>
        </p:spPr>
      </p:pic>
      <p:pic>
        <p:nvPicPr>
          <p:cNvPr id="27" name="Значок: Культура и спорт: иконка 2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8357" y="5626303"/>
            <a:ext cx="213970" cy="213970"/>
          </a:xfrm>
          <a:prstGeom prst="rect">
            <a:avLst/>
          </a:prstGeom>
        </p:spPr>
      </p:pic>
      <p:sp>
        <p:nvSpPr>
          <p:cNvPr id="28" name="Легенда: Культура и спорт"/>
          <p:cNvSpPr txBox="1"/>
          <p:nvPr/>
        </p:nvSpPr>
        <p:spPr>
          <a:xfrm>
            <a:off x="9338767" y="5413248"/>
            <a:ext cx="20482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и спорт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Проект 1</a:t>
            </a:r>
            <a:endParaRPr lang="ru-RU" sz="3400" dirty="0"/>
          </a:p>
        </p:txBody>
      </p:sp>
      <p:sp>
        <p:nvSpPr>
          <p:cNvPr id="3" name="Подпись поля"/>
          <p:cNvSpPr txBox="1"/>
          <p:nvPr/>
        </p:nvSpPr>
        <p:spPr>
          <a:xfrm>
            <a:off x="548640" y="1463040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Название</a:t>
            </a:r>
            <a:endParaRPr lang="ru-RU" sz="15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548640" y="1792224"/>
            <a:ext cx="6796735" cy="566928"/>
          </a:xfrm>
          <a:prstGeom prst="roundRect">
            <a:avLst>
              <a:gd name="adj" fmla="val 1290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как оно указано на сайте</a:t>
            </a:r>
            <a:endParaRPr lang="ru-RU" sz="1600" dirty="0"/>
          </a:p>
        </p:txBody>
      </p:sp>
      <p:sp>
        <p:nvSpPr>
          <p:cNvPr id="5" name="Подпись поля"/>
          <p:cNvSpPr txBox="1"/>
          <p:nvPr/>
        </p:nvSpPr>
        <p:spPr>
          <a:xfrm>
            <a:off x="548640" y="2560320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Краткое описание</a:t>
            </a:r>
            <a:endParaRPr lang="ru-RU" sz="1500" dirty="0"/>
          </a:p>
        </p:txBody>
      </p:sp>
      <p:sp>
        <p:nvSpPr>
          <p:cNvPr id="6" name="Поле для заполнения"/>
          <p:cNvSpPr/>
          <p:nvPr/>
        </p:nvSpPr>
        <p:spPr>
          <a:xfrm>
            <a:off x="548640" y="2889504"/>
            <a:ext cx="6796735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что и где сделано</a:t>
            </a:r>
            <a:endParaRPr lang="ru-RU" sz="1600" dirty="0"/>
          </a:p>
        </p:txBody>
      </p:sp>
      <p:sp>
        <p:nvSpPr>
          <p:cNvPr id="7" name="Подпись поля"/>
          <p:cNvSpPr txBox="1"/>
          <p:nvPr/>
        </p:nvSpPr>
        <p:spPr>
          <a:xfrm>
            <a:off x="548640" y="4535424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Основные результаты</a:t>
            </a:r>
            <a:endParaRPr lang="ru-RU" sz="1500" dirty="0"/>
          </a:p>
        </p:txBody>
      </p:sp>
      <p:sp>
        <p:nvSpPr>
          <p:cNvPr id="8" name="Подпись поля"/>
          <p:cNvSpPr txBox="1"/>
          <p:nvPr/>
        </p:nvSpPr>
        <p:spPr>
          <a:xfrm>
            <a:off x="7711135" y="453542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г) Польза для жителей</a:t>
            </a:r>
            <a:endParaRPr lang="ru-RU" sz="1500" dirty="0"/>
          </a:p>
        </p:txBody>
      </p:sp>
      <p:sp>
        <p:nvSpPr>
          <p:cNvPr id="9" name="Поле для заполнения"/>
          <p:cNvSpPr/>
          <p:nvPr/>
        </p:nvSpPr>
        <p:spPr>
          <a:xfrm>
            <a:off x="548640" y="4864608"/>
            <a:ext cx="6796735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что появилось или изменилось, например новое здание, отремонтированная дорога, благоустроенный сквер</a:t>
            </a:r>
            <a:endParaRPr lang="ru-RU" sz="1600" dirty="0"/>
          </a:p>
        </p:txBody>
      </p:sp>
      <p:sp>
        <p:nvSpPr>
          <p:cNvPr id="10" name="Поле для заполнения"/>
          <p:cNvSpPr/>
          <p:nvPr/>
        </p:nvSpPr>
        <p:spPr>
          <a:xfrm>
            <a:off x="7711135" y="4864608"/>
            <a:ext cx="3931920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кому и чем помогает проект: детям, семьям, пожилым людям, всем жителям</a:t>
            </a:r>
            <a:endParaRPr lang="ru-RU" sz="1600" dirty="0"/>
          </a:p>
        </p:txBody>
      </p:sp>
      <p:sp>
        <p:nvSpPr>
          <p:cNvPr id="11" name="Поле для фото"/>
          <p:cNvSpPr/>
          <p:nvPr/>
        </p:nvSpPr>
        <p:spPr>
          <a:xfrm>
            <a:off x="7711135" y="1463040"/>
            <a:ext cx="3931920" cy="2871216"/>
          </a:xfrm>
          <a:prstGeom prst="roundRect">
            <a:avLst>
              <a:gd name="adj" fmla="val 254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2" name="Поле для фото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615" y="2167128"/>
            <a:ext cx="822960" cy="822960"/>
          </a:xfrm>
          <a:prstGeom prst="rect">
            <a:avLst/>
          </a:prstGeom>
        </p:spPr>
      </p:pic>
      <p:sp>
        <p:nvSpPr>
          <p:cNvPr id="13" name="Поле для фото: подпись"/>
          <p:cNvSpPr txBox="1"/>
          <p:nvPr/>
        </p:nvSpPr>
        <p:spPr>
          <a:xfrm>
            <a:off x="7985455" y="3127248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что появилось или изменилось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Проект 2</a:t>
            </a:r>
            <a:endParaRPr lang="ru-RU" sz="3400" dirty="0"/>
          </a:p>
        </p:txBody>
      </p:sp>
      <p:sp>
        <p:nvSpPr>
          <p:cNvPr id="3" name="Подпись поля"/>
          <p:cNvSpPr txBox="1"/>
          <p:nvPr/>
        </p:nvSpPr>
        <p:spPr>
          <a:xfrm>
            <a:off x="548640" y="1463040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Название</a:t>
            </a:r>
            <a:endParaRPr lang="ru-RU" sz="15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548640" y="1792224"/>
            <a:ext cx="6796735" cy="566928"/>
          </a:xfrm>
          <a:prstGeom prst="roundRect">
            <a:avLst>
              <a:gd name="adj" fmla="val 1290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как оно указано на сайте</a:t>
            </a:r>
            <a:endParaRPr lang="ru-RU" sz="1600" dirty="0"/>
          </a:p>
        </p:txBody>
      </p:sp>
      <p:sp>
        <p:nvSpPr>
          <p:cNvPr id="5" name="Подпись поля"/>
          <p:cNvSpPr txBox="1"/>
          <p:nvPr/>
        </p:nvSpPr>
        <p:spPr>
          <a:xfrm>
            <a:off x="548640" y="2560320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Краткое описание</a:t>
            </a:r>
            <a:endParaRPr lang="ru-RU" sz="1500" dirty="0"/>
          </a:p>
        </p:txBody>
      </p:sp>
      <p:sp>
        <p:nvSpPr>
          <p:cNvPr id="6" name="Поле для заполнения"/>
          <p:cNvSpPr/>
          <p:nvPr/>
        </p:nvSpPr>
        <p:spPr>
          <a:xfrm>
            <a:off x="548640" y="2889504"/>
            <a:ext cx="6796735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что и где сделано</a:t>
            </a:r>
            <a:endParaRPr lang="ru-RU" sz="1600" dirty="0"/>
          </a:p>
        </p:txBody>
      </p:sp>
      <p:sp>
        <p:nvSpPr>
          <p:cNvPr id="7" name="Подпись поля"/>
          <p:cNvSpPr txBox="1"/>
          <p:nvPr/>
        </p:nvSpPr>
        <p:spPr>
          <a:xfrm>
            <a:off x="548640" y="4535424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Основные результаты</a:t>
            </a:r>
            <a:endParaRPr lang="ru-RU" sz="1500" dirty="0"/>
          </a:p>
        </p:txBody>
      </p:sp>
      <p:sp>
        <p:nvSpPr>
          <p:cNvPr id="8" name="Подпись поля"/>
          <p:cNvSpPr txBox="1"/>
          <p:nvPr/>
        </p:nvSpPr>
        <p:spPr>
          <a:xfrm>
            <a:off x="7711135" y="453542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г) Польза для жителей</a:t>
            </a:r>
            <a:endParaRPr lang="ru-RU" sz="1500" dirty="0"/>
          </a:p>
        </p:txBody>
      </p:sp>
      <p:sp>
        <p:nvSpPr>
          <p:cNvPr id="9" name="Поле для заполнения"/>
          <p:cNvSpPr/>
          <p:nvPr/>
        </p:nvSpPr>
        <p:spPr>
          <a:xfrm>
            <a:off x="548640" y="4864608"/>
            <a:ext cx="6796735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что появилось или изменилось, например новое здание, отремонтированная дорога, благоустроенный сквер</a:t>
            </a:r>
            <a:endParaRPr lang="ru-RU" sz="1600" dirty="0"/>
          </a:p>
        </p:txBody>
      </p:sp>
      <p:sp>
        <p:nvSpPr>
          <p:cNvPr id="10" name="Поле для заполнения"/>
          <p:cNvSpPr/>
          <p:nvPr/>
        </p:nvSpPr>
        <p:spPr>
          <a:xfrm>
            <a:off x="7711135" y="4864608"/>
            <a:ext cx="3931920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кому и чем помогает проект: детям, семьям, пожилым людям, всем жителям</a:t>
            </a:r>
            <a:endParaRPr lang="ru-RU" sz="1600" dirty="0"/>
          </a:p>
        </p:txBody>
      </p:sp>
      <p:sp>
        <p:nvSpPr>
          <p:cNvPr id="11" name="Поле для фото"/>
          <p:cNvSpPr/>
          <p:nvPr/>
        </p:nvSpPr>
        <p:spPr>
          <a:xfrm>
            <a:off x="7711135" y="1463040"/>
            <a:ext cx="3931920" cy="2871216"/>
          </a:xfrm>
          <a:prstGeom prst="roundRect">
            <a:avLst>
              <a:gd name="adj" fmla="val 254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2" name="Поле для фото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615" y="2167128"/>
            <a:ext cx="822960" cy="822960"/>
          </a:xfrm>
          <a:prstGeom prst="rect">
            <a:avLst/>
          </a:prstGeom>
        </p:spPr>
      </p:pic>
      <p:sp>
        <p:nvSpPr>
          <p:cNvPr id="13" name="Поле для фото: подпись"/>
          <p:cNvSpPr txBox="1"/>
          <p:nvPr/>
        </p:nvSpPr>
        <p:spPr>
          <a:xfrm>
            <a:off x="7985455" y="3127248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что появилось или изменилось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Проект 3</a:t>
            </a:r>
            <a:endParaRPr lang="ru-RU" sz="3400" dirty="0"/>
          </a:p>
        </p:txBody>
      </p:sp>
      <p:sp>
        <p:nvSpPr>
          <p:cNvPr id="3" name="Подпись поля"/>
          <p:cNvSpPr txBox="1"/>
          <p:nvPr/>
        </p:nvSpPr>
        <p:spPr>
          <a:xfrm>
            <a:off x="548640" y="1463040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а) Название</a:t>
            </a:r>
            <a:endParaRPr lang="ru-RU" sz="1500" dirty="0"/>
          </a:p>
        </p:txBody>
      </p:sp>
      <p:sp>
        <p:nvSpPr>
          <p:cNvPr id="4" name="Поле для заполнения"/>
          <p:cNvSpPr/>
          <p:nvPr/>
        </p:nvSpPr>
        <p:spPr>
          <a:xfrm>
            <a:off x="548640" y="1792224"/>
            <a:ext cx="6796735" cy="566928"/>
          </a:xfrm>
          <a:prstGeom prst="roundRect">
            <a:avLst>
              <a:gd name="adj" fmla="val 1290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как оно указано на сайте</a:t>
            </a:r>
            <a:endParaRPr lang="ru-RU" sz="1600" dirty="0"/>
          </a:p>
        </p:txBody>
      </p:sp>
      <p:sp>
        <p:nvSpPr>
          <p:cNvPr id="5" name="Подпись поля"/>
          <p:cNvSpPr txBox="1"/>
          <p:nvPr/>
        </p:nvSpPr>
        <p:spPr>
          <a:xfrm>
            <a:off x="548640" y="2560320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б) Краткое описание</a:t>
            </a:r>
            <a:endParaRPr lang="ru-RU" sz="1500" dirty="0"/>
          </a:p>
        </p:txBody>
      </p:sp>
      <p:sp>
        <p:nvSpPr>
          <p:cNvPr id="6" name="Поле для заполнения"/>
          <p:cNvSpPr/>
          <p:nvPr/>
        </p:nvSpPr>
        <p:spPr>
          <a:xfrm>
            <a:off x="548640" y="2889504"/>
            <a:ext cx="6796735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что и где сделано</a:t>
            </a:r>
            <a:endParaRPr lang="ru-RU" sz="1600" dirty="0"/>
          </a:p>
        </p:txBody>
      </p:sp>
      <p:sp>
        <p:nvSpPr>
          <p:cNvPr id="7" name="Подпись поля"/>
          <p:cNvSpPr txBox="1"/>
          <p:nvPr/>
        </p:nvSpPr>
        <p:spPr>
          <a:xfrm>
            <a:off x="548640" y="4535424"/>
            <a:ext cx="679673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в) Основные результаты</a:t>
            </a:r>
            <a:endParaRPr lang="ru-RU" sz="1500" dirty="0"/>
          </a:p>
        </p:txBody>
      </p:sp>
      <p:sp>
        <p:nvSpPr>
          <p:cNvPr id="8" name="Подпись поля"/>
          <p:cNvSpPr txBox="1"/>
          <p:nvPr/>
        </p:nvSpPr>
        <p:spPr>
          <a:xfrm>
            <a:off x="7711135" y="453542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г) Польза для жителей</a:t>
            </a:r>
            <a:endParaRPr lang="ru-RU" sz="1500" dirty="0"/>
          </a:p>
        </p:txBody>
      </p:sp>
      <p:sp>
        <p:nvSpPr>
          <p:cNvPr id="9" name="Поле для заполнения"/>
          <p:cNvSpPr/>
          <p:nvPr/>
        </p:nvSpPr>
        <p:spPr>
          <a:xfrm>
            <a:off x="548640" y="4864608"/>
            <a:ext cx="6796735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что появилось или изменилось, например новое здание, отремонтированная дорога, благоустроенный сквер</a:t>
            </a:r>
            <a:endParaRPr lang="ru-RU" sz="1600" dirty="0"/>
          </a:p>
        </p:txBody>
      </p:sp>
      <p:sp>
        <p:nvSpPr>
          <p:cNvPr id="10" name="Поле для заполнения"/>
          <p:cNvSpPr/>
          <p:nvPr/>
        </p:nvSpPr>
        <p:spPr>
          <a:xfrm>
            <a:off x="7711135" y="4864608"/>
            <a:ext cx="3931920" cy="1444752"/>
          </a:xfrm>
          <a:prstGeom prst="roundRect">
            <a:avLst>
              <a:gd name="adj" fmla="val 5063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кому и чем помогает проект: детям, семьям, пожилым людям, всем жителям</a:t>
            </a:r>
            <a:endParaRPr lang="ru-RU" sz="1600" dirty="0"/>
          </a:p>
        </p:txBody>
      </p:sp>
      <p:sp>
        <p:nvSpPr>
          <p:cNvPr id="11" name="Поле для фото"/>
          <p:cNvSpPr/>
          <p:nvPr/>
        </p:nvSpPr>
        <p:spPr>
          <a:xfrm>
            <a:off x="7711135" y="1463040"/>
            <a:ext cx="3931920" cy="2871216"/>
          </a:xfrm>
          <a:prstGeom prst="roundRect">
            <a:avLst>
              <a:gd name="adj" fmla="val 254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12" name="Поле для фото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615" y="2167128"/>
            <a:ext cx="822960" cy="822960"/>
          </a:xfrm>
          <a:prstGeom prst="rect">
            <a:avLst/>
          </a:prstGeom>
        </p:spPr>
      </p:pic>
      <p:sp>
        <p:nvSpPr>
          <p:cNvPr id="13" name="Поле для фото: подпись"/>
          <p:cNvSpPr txBox="1"/>
          <p:nvPr/>
        </p:nvSpPr>
        <p:spPr>
          <a:xfrm>
            <a:off x="7985455" y="3127248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фото: что появилось или изменилось</a:t>
            </a:r>
            <a:endParaRPr lang="ru-RU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Выводы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684020"/>
            <a:ext cx="11094415" cy="2575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Реализованные проекты создают комфортную и безопасную среду для жизни, делают доступнее медицинскую помощь, образование, занятия спортом и культурой.</a:t>
            </a:r>
            <a:endParaRPr lang="ru-RU" sz="20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 самым они работают на национальные цели развития России: «комфортная и безопасная среда для жизни», «сохранение населения, укрепление здоровья и повышение благополучия людей, поддержка семьи», «экологическое благополучие».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Значит, такие проекты способствуют развитию населённого пункта (региона) и повышению качества жизни его жителей.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3695548" y="48539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3741268" y="48996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1298" y="51396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5570068" y="48539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5615788" y="48996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18" y="51396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7444588" y="48539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7490308" y="48996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338" y="51396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Карта проектов нашего населённого пункта (региона)</dc:title>
  <dc:subject/>
  <dc:creator>pomogalka.me</dc:creator>
  <cp:lastModifiedBy>pomogalka.me</cp:lastModifiedBy>
  <cp:revision>1</cp:revision>
  <dcterms:created xsi:type="dcterms:W3CDTF">2026-10-06T20:28:41Z</dcterms:created>
  <dcterms:modified xsi:type="dcterms:W3CDTF">2026-10-06T20:28:41Z</dcterms:modified>
</cp:coreProperties>
</file>