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uzopedia.ru/articles/5786" TargetMode="External"/><Relationship Id="rId2" Type="http://schemas.openxmlformats.org/officeDocument/2006/relationships/hyperlink" Target="https://fireseo.ru/blog/top-professij-svyazannyx-s-kompyuter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64DBC-0B60-4BFA-8E9F-7EFDBAEA46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Професси</a:t>
            </a:r>
            <a:r>
              <a:rPr lang="ru-RU" dirty="0"/>
              <a:t>, связанные с икт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29E174-545F-4DAF-A2EA-5E1A085B57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21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AB002-15E4-46C3-83B6-5FC947037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Веб-разработчик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7D30B1-A4D5-4D75-BE38-8FBEBC0F5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5137951" cy="4024125"/>
          </a:xfrm>
        </p:spPr>
        <p:txBody>
          <a:bodyPr/>
          <a:lstStyle/>
          <a:p>
            <a:r>
              <a:rPr lang="ru-RU" dirty="0"/>
              <a:t>Создает и оптимизирует сайты и приложения. Работает как над внешним видом сайта, так и над его внутренней частью. Также может проводить тестирование, находить ошибки и исправлять их. Разработчиков на рынке труда достаточно, но опытный специалист, как правило, легко находит работу.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C7D2D9-A565-4DED-8025-38B995FBF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066" y="1756914"/>
            <a:ext cx="4683554" cy="489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20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D9F1D6-5FBA-4562-B34A-7FF7570A8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Видеомонтажер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EBF461-A832-43AC-991B-B17E88D11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6322" y="2194560"/>
            <a:ext cx="4199877" cy="322081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Видеомонтажер монтирует снятое оператором видео, вырезая из него неудачные дубли и ненужные фрагменты. Далее он занимается склейкой видеоматериала в полноценный ролик: накладывает музыку и субтитры, настраивает переходы, вставляет звуковые и графические эффекты, проводит цветокоррекцию, кадрирование и монтаж диалогов. В целом от видеомонтажера зависит, насколько видео получится интересным, информационно-насыщенным и соответствующим задаче.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29981E-4BAD-4E55-BB42-CC97B7B49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38" y="1936026"/>
            <a:ext cx="7048962" cy="41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57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865AB-2F2E-474F-A4BC-7DB80589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Источники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2085A-1865-4BDE-90D6-913067EBE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Презентация создана по материалам сайтов:</a:t>
            </a:r>
          </a:p>
          <a:p>
            <a:r>
              <a:rPr lang="ru-RU" dirty="0"/>
              <a:t>Топ-20 профессий, связанных с компьютером (</a:t>
            </a:r>
            <a:r>
              <a:rPr lang="en-US" dirty="0">
                <a:hlinkClick r:id="rId2"/>
              </a:rPr>
              <a:t>https://fireseo.ru/blog/top-professij-svyazannyx-s-kompyuterom/</a:t>
            </a:r>
            <a:r>
              <a:rPr lang="ru-RU" dirty="0"/>
              <a:t>)</a:t>
            </a:r>
          </a:p>
          <a:p>
            <a:r>
              <a:rPr lang="ru-RU" dirty="0"/>
              <a:t>ТОП-10 IT-профессий в 2024 году (</a:t>
            </a:r>
            <a:r>
              <a:rPr lang="en-US" dirty="0">
                <a:hlinkClick r:id="rId3"/>
              </a:rPr>
              <a:t>https://vuzopedia.ru/articles/5786</a:t>
            </a:r>
            <a:r>
              <a:rPr lang="ru-RU" dirty="0"/>
              <a:t>)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3DA7E6-2D5C-49E2-8F1A-88F05985E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55595"/>
            <a:ext cx="12192000" cy="163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13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23C8C-8FBC-4635-AF0A-BE6E2A445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Тестировщик (</a:t>
            </a:r>
            <a:r>
              <a:rPr lang="en-US" dirty="0"/>
              <a:t>QA)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CD03F5-A4E6-47E0-A573-579E78000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103" y="1883842"/>
            <a:ext cx="7499412" cy="402412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Тестировщик или QA (</a:t>
            </a:r>
            <a:r>
              <a:rPr lang="ru-RU" dirty="0" err="1"/>
              <a:t>quality</a:t>
            </a:r>
            <a:r>
              <a:rPr lang="ru-RU" dirty="0"/>
              <a:t> </a:t>
            </a:r>
            <a:r>
              <a:rPr lang="ru-RU" dirty="0" err="1"/>
              <a:t>assurance</a:t>
            </a:r>
            <a:r>
              <a:rPr lang="ru-RU" dirty="0"/>
              <a:t>) тестирует продукты, созданные разработчиками. В его задачи входит поиск ошибок и уязвимостей на основе тест-кейса, сбор и анализ полученных результатов, а затем оформление их в документальный отчет. Тестировщики работают с приложениями, видеоиграми, отдельными сайтами, программами и другими продуктами разработки, которые будут представлены пользователям.</a:t>
            </a:r>
          </a:p>
          <a:p>
            <a:endParaRPr lang="ru-RU" dirty="0"/>
          </a:p>
          <a:p>
            <a:r>
              <a:rPr lang="ru-RU" dirty="0"/>
              <a:t>Тестирование проходит двумя способами: ручным и автоматическим. Первый предполагает непосредственное использование продукта тестировщиком в реальных условиях, второй заключается в применении специальных инструментов.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56DB57-3678-45C0-B5F5-7FDD0D274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680" y="1883842"/>
            <a:ext cx="3838760" cy="389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79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AEA4F9-DAA7-497A-99EA-7BC72856E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Веб-аналитик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890C70-7A48-4734-9824-6521A5822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23" y="2185682"/>
            <a:ext cx="5803777" cy="402412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Веб-аналитик собирает и анализирует информацию о работе сайта, его посетителях и их поведении, а затем определяет методы по улучшению эффективности интернет-ресурса, повышению посещаемости, конверсии, или других целевых метрик. Профессия коррелирует с программированием и интернет-маркетингом. Именно веб-аналитик даст вам ответ на вопрос, почему посещаемость сайта упала, и что с этим делать.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6DA16B-797E-4E2B-9452-6B50A4A0D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53" y="2057401"/>
            <a:ext cx="5803777" cy="426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71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04866-91DB-41AC-B0C4-7F46BB74E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Системный администратор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D5E5CE-994F-4C62-A015-F337091A2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4924887" cy="4024125"/>
          </a:xfrm>
        </p:spPr>
        <p:txBody>
          <a:bodyPr>
            <a:normAutofit fontScale="92500"/>
          </a:bodyPr>
          <a:lstStyle/>
          <a:p>
            <a:r>
              <a:rPr lang="ru-RU" dirty="0"/>
              <a:t>Системный администратор (или сисадмин) – специалист по обслуживанию компьютеров и локальных сетей. В его компетенцию входит поддержка оборудования в рабочем состоянии и оптимизация ПО, а также сохранение бесперебойного доступа в сеть. Если сломался компьютер, «полетела </a:t>
            </a:r>
            <a:r>
              <a:rPr lang="ru-RU" dirty="0" err="1"/>
              <a:t>винда</a:t>
            </a:r>
            <a:r>
              <a:rPr lang="ru-RU" dirty="0"/>
              <a:t>» или пропал интернет, то обращаются к системному администратору.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6ABBBC-6FCD-42C2-851A-4E4546E8F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35331"/>
            <a:ext cx="5267828" cy="408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7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F4E2D-084A-44B6-9058-99671E9CF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Программист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C0EF06-B9B9-45AF-86A4-E80230121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5410200" cy="4024125"/>
          </a:xfrm>
        </p:spPr>
        <p:txBody>
          <a:bodyPr>
            <a:normAutofit fontScale="92500"/>
          </a:bodyPr>
          <a:lstStyle/>
          <a:p>
            <a:r>
              <a:rPr lang="ru-RU" dirty="0"/>
              <a:t>Программист — один из самых востребованных профессий, связанных с компьютером, в 2024. Программисты заняты в самых разных сферах — они создают мобильные и десктопные приложения, веб-сайты, настраивают сервера, работают с аналитикой, создают компьютерные игры и многое другое.</a:t>
            </a:r>
          </a:p>
          <a:p>
            <a:r>
              <a:rPr lang="ru-RU" dirty="0"/>
              <a:t>Чтобы стать программистом, нужно знать хотя бы один, а чаще — несколько языков программирования.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169A4D-07DB-4846-AA2B-69DF56691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849" y="1767475"/>
            <a:ext cx="4579102" cy="467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8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D446B-70A2-4B79-A292-72065DB7B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Scientist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D2E670-01FF-4ADE-8047-5EEED6921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0775" y="1890945"/>
            <a:ext cx="5410200" cy="467397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Дата </a:t>
            </a:r>
            <a:r>
              <a:rPr lang="ru-RU" dirty="0" err="1"/>
              <a:t>саентист</a:t>
            </a:r>
            <a:r>
              <a:rPr lang="ru-RU" dirty="0"/>
              <a:t> — непростая, но очень востребованная профессия в 2024. Дата </a:t>
            </a:r>
            <a:r>
              <a:rPr lang="ru-RU" dirty="0" err="1"/>
              <a:t>саентист</a:t>
            </a:r>
            <a:r>
              <a:rPr lang="ru-RU" dirty="0"/>
              <a:t> строит и тестирует математические модели поведения данных для прогнозирования будущих значений. По сути, дата </a:t>
            </a:r>
            <a:r>
              <a:rPr lang="ru-RU" dirty="0" err="1"/>
              <a:t>саентист</a:t>
            </a:r>
            <a:r>
              <a:rPr lang="ru-RU" dirty="0"/>
              <a:t> анализирует данные, находит в них закономерности и делает прогнозы на будущее, в том числе определяя пути улучшения результатов. К примеру, анализируя спрос на товар в прошлом году, специалист вычисляет объем продаж в следующем.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Scientist</a:t>
            </a:r>
            <a:r>
              <a:rPr lang="ru-RU" dirty="0"/>
              <a:t> работает с большим массивом данных, составляя модели на основе алгоритмов машинного обучения.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63BBB5-196E-4E8E-A8F6-BBD383898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96" y="1890945"/>
            <a:ext cx="5576704" cy="438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53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BF8488-F18C-41A1-AFB4-F94CCFD0F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Веб-дизайнер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A46B3B-B3C7-43C9-AD63-362E7B851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17" y="1725829"/>
            <a:ext cx="5004786" cy="4024125"/>
          </a:xfrm>
        </p:spPr>
        <p:txBody>
          <a:bodyPr/>
          <a:lstStyle/>
          <a:p>
            <a:r>
              <a:rPr lang="ru-RU" dirty="0"/>
              <a:t>Веб-дизайнер ответственен за внешний вид и визуальный функционал сайта. Он прорабатывает все элементы интерфейса, с помощью которого происходит взаимодействие пользователя с веб-ресурсом. В задачи веб-дизайнера входит не только сделать сайт «красивым», но также удобным и соответствующим тематике.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5C706A-BBD4-4980-80EB-10829D2B3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203" y="1725829"/>
            <a:ext cx="6461691" cy="36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8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343F5-EF2D-47D1-9549-737D610E1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Гейм-дизайнер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FA3356-9DD9-4C3D-958D-67DDFB1BF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953" y="2194560"/>
            <a:ext cx="5842247" cy="4024125"/>
          </a:xfrm>
        </p:spPr>
        <p:txBody>
          <a:bodyPr/>
          <a:lstStyle/>
          <a:p>
            <a:r>
              <a:rPr lang="ru-RU" dirty="0"/>
              <a:t>Гейм-дизайнер занимается разработкой концепта видеоигры, участвует в ее создании, тестировании и запуске на рынок. Гейм-дизайнер может работать в команде, курируя все этапы разработки, или самостоятельно работать над продуктом, что зависит от его масштаба. Именно гейм-дизайнер придумывает новые игры для консолей, ПК, мобильных устройств и онлайн-платформ.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F0994E-DB2E-41FB-8F85-D63AECBD1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2" y="1544715"/>
            <a:ext cx="5586881" cy="454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44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A46B1F-844D-4F59-B527-141EA95D9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Менеджер информационной безопасности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17B144-5D64-4C42-B55B-54820B870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332" y="2057399"/>
            <a:ext cx="4115285" cy="463651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Специализируется на защите телекоммуникационных сетей от хакерских атак и мошенников. Анализирует и предотвращает риски, выявляет и исправляет ошибки в автоматизированных системах, занимается разработкой средств по предотвращению угроз. На сегодняшний день это одна из самых актуальных профессий.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B5AB56-D83D-40AA-BF16-353DB9E64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618" y="2057401"/>
            <a:ext cx="7783382" cy="463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98244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71</TotalTime>
  <Words>661</Words>
  <Application>Microsoft Office PowerPoint</Application>
  <PresentationFormat>Широкоэкранный</PresentationFormat>
  <Paragraphs>28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Century Gothic</vt:lpstr>
      <vt:lpstr>След самолета</vt:lpstr>
      <vt:lpstr>Професси, связанные с икт</vt:lpstr>
      <vt:lpstr>Тестировщик (QA)</vt:lpstr>
      <vt:lpstr>Веб-аналитик</vt:lpstr>
      <vt:lpstr>Системный администратор</vt:lpstr>
      <vt:lpstr>Программист</vt:lpstr>
      <vt:lpstr>Data Scientist</vt:lpstr>
      <vt:lpstr>Веб-дизайнер</vt:lpstr>
      <vt:lpstr>Гейм-дизайнер</vt:lpstr>
      <vt:lpstr>Менеджер информационной безопасности</vt:lpstr>
      <vt:lpstr>Веб-разработчик</vt:lpstr>
      <vt:lpstr>Видеомонтажер</vt:lpstr>
      <vt:lpstr>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Професси, связанные с икт</dc:title>
  <dc:creator>Наталья Наталья</dc:creator>
  <cp:lastModifiedBy>Наталья Наталья</cp:lastModifiedBy>
  <cp:revision>7</cp:revision>
  <dcterms:created xsi:type="dcterms:W3CDTF">2024-08-05T03:36:03Z</dcterms:created>
  <dcterms:modified xsi:type="dcterms:W3CDTF">2024-08-05T04:47:59Z</dcterms:modified>
</cp:coreProperties>
</file>