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 Slab"/>
      <p:regular r:id="rId13"/>
      <p:bold r:id="rId14"/>
    </p:embeddedFont>
    <p:embeddedFont>
      <p:font typeface="Robo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Slab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regular.fntdata"/><Relationship Id="rId14" Type="http://schemas.openxmlformats.org/officeDocument/2006/relationships/font" Target="fonts/RobotoSlab-bold.fntdata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f01c4994e6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f01c4994e6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f01c4994e6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f01c4994e6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f01c4994e6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f01c4994e6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f01c4994e6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f01c4994e6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f01c4994e6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f01c4994e6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f01c4994e6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f01c4994e6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История компьютера в лицах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Чарльз Беббидж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87900" y="1489825"/>
            <a:ext cx="26097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 txBox="1"/>
          <p:nvPr>
            <p:ph idx="2" type="body"/>
          </p:nvPr>
        </p:nvSpPr>
        <p:spPr>
          <a:xfrm>
            <a:off x="3527475" y="1144125"/>
            <a:ext cx="5228700" cy="385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1791 - 1871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В 1822 году Бэббидж опубликовал статью с описанием машины, способной заменить людей-вычислителей, а вскоре приступил к её практическому созданию. Как математику, Бэббиджу был известен метод аппроксимации функций многочленами и вычислением конечных разностей. С целью автоматизации этого процесса он начал проектировать машину, которая так и называлась — разностная. Эта машина должна была уметь вычислять значения многочленов до шестой степени с точностью до 18-го знака.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Аналитическая машина, придуманная изобретателем, является прямым прообразом современного цифрового компьютера. В конструкцию машины был заложен целый ряд идей, намного опередивших свое время.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44750" y="1540625"/>
            <a:ext cx="2333575" cy="302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Ада де Лавлейс</a:t>
            </a:r>
            <a:endParaRPr/>
          </a:p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387900" y="1489825"/>
            <a:ext cx="29235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5"/>
          <p:cNvSpPr txBox="1"/>
          <p:nvPr>
            <p:ph idx="2" type="body"/>
          </p:nvPr>
        </p:nvSpPr>
        <p:spPr>
          <a:xfrm>
            <a:off x="3509200" y="1489825"/>
            <a:ext cx="52470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Машина Бэббиджа была первой программируемой машиной. И первые программы для нее писала Ада Августа графиня де Лавлейс ( 10 дек. 1815 – 27 ноября 1852). Над первой машиной «дифференциальной» (разностной) она начала работать в 1823 г., а к «аналитической» перешла в 1833. В 1842 г. итальянец Федерико Луиджи Менабреа опубликовал лекции Бэббиджа (по-французски), а А. Лавлейс перевела их на английский и прокомментировала. Она написала 52 страницы комментариев (Notes)! </a:t>
            </a:r>
            <a:endParaRPr/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51350" y="1325400"/>
            <a:ext cx="2960050" cy="351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Джордж Буль</a:t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387900" y="1489825"/>
            <a:ext cx="26604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6"/>
          <p:cNvSpPr txBox="1"/>
          <p:nvPr>
            <p:ph idx="2" type="body"/>
          </p:nvPr>
        </p:nvSpPr>
        <p:spPr>
          <a:xfrm>
            <a:off x="3125475" y="1489825"/>
            <a:ext cx="56307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1815 – 8 декабря 1864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В отличие от предыдущих персонажей, Джордж Буль не принадлежал к высшему свету. Отец его был сапожником. Но, он был влюблен в науку, особенно в математику.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Основную работу «Исследование законов мышления» он опубликовал в 1854 году. Заложил основы Математической логики и исчисления логических вычислений. Отсюда – двоичная система.</a:t>
            </a:r>
            <a:endParaRPr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897" y="1354125"/>
            <a:ext cx="2660350" cy="350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Джон фон Нейман</a:t>
            </a:r>
            <a:endParaRPr/>
          </a:p>
        </p:txBody>
      </p:sp>
      <p:sp>
        <p:nvSpPr>
          <p:cNvPr id="94" name="Google Shape;94;p17"/>
          <p:cNvSpPr txBox="1"/>
          <p:nvPr>
            <p:ph idx="1" type="body"/>
          </p:nvPr>
        </p:nvSpPr>
        <p:spPr>
          <a:xfrm>
            <a:off x="387900" y="1489825"/>
            <a:ext cx="28746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7"/>
          <p:cNvSpPr txBox="1"/>
          <p:nvPr>
            <p:ph idx="2" type="body"/>
          </p:nvPr>
        </p:nvSpPr>
        <p:spPr>
          <a:xfrm>
            <a:off x="3627950" y="1489825"/>
            <a:ext cx="512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1903 — 1957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В 1945 г. Нейман сформулировал основные принципы построения и функционирования (архитектуру) ЭВМ (т. н. принципы фон Неймана): ЭВМ должна работать в двоичной системе счисления и быть электронной; состоять из арифметического устройства и устройства управления (современный процессор), устройств ввода-вывода и памяти; машинная программа вместе с обрабатываемыми данными должна храниться в запоминающем устройстве (памяти), поскольку это позволит изменять программу в ходе её выполнения.</a:t>
            </a:r>
            <a:endParaRPr/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900" y="1489825"/>
            <a:ext cx="2746725" cy="3205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Алан Тьюринг</a:t>
            </a:r>
            <a:endParaRPr/>
          </a:p>
        </p:txBody>
      </p:sp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387900" y="1489825"/>
            <a:ext cx="21987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8"/>
          <p:cNvSpPr txBox="1"/>
          <p:nvPr>
            <p:ph idx="2" type="body"/>
          </p:nvPr>
        </p:nvSpPr>
        <p:spPr>
          <a:xfrm>
            <a:off x="3691900" y="1489825"/>
            <a:ext cx="50643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1912 - 1954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М</a:t>
            </a:r>
            <a:r>
              <a:rPr lang="ru"/>
              <a:t>атематик, криптограф, логик. Создатель абстрактной вычислительной «машины Тьюринга», представляющей собой модель компьютера общего назначения.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Является одним из отцов компьютерной эры: его теоретические работы серьёзно повлияли на развитие информатики, теории искусственного интеллекта, его считают первым теоретиком современного программирования и, наконец, первым в мире хакером. Придумав абстрактную «машину Тьюринга», он формализовал понятие алгоритма.</a:t>
            </a:r>
            <a:endParaRPr/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899" y="1408950"/>
            <a:ext cx="2708050" cy="352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Сергей Лебедев</a:t>
            </a:r>
            <a:endParaRPr/>
          </a:p>
        </p:txBody>
      </p:sp>
      <p:sp>
        <p:nvSpPr>
          <p:cNvPr id="110" name="Google Shape;110;p19"/>
          <p:cNvSpPr txBox="1"/>
          <p:nvPr>
            <p:ph idx="1" type="body"/>
          </p:nvPr>
        </p:nvSpPr>
        <p:spPr>
          <a:xfrm>
            <a:off x="387900" y="1489825"/>
            <a:ext cx="27741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9"/>
          <p:cNvSpPr txBox="1"/>
          <p:nvPr>
            <p:ph idx="2" type="body"/>
          </p:nvPr>
        </p:nvSpPr>
        <p:spPr>
          <a:xfrm>
            <a:off x="3509200" y="1489825"/>
            <a:ext cx="52470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1902 - 1974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О</a:t>
            </a:r>
            <a:r>
              <a:rPr lang="ru"/>
              <a:t>сновоположником вычислительной техники в СССР, создателем первого в Европе компьютера с хранимой в памяти программой и разработчиком первых цифровых электронных вычислительных машин. Достижения учёного признаны во всём мире.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Под его руководством были созданы 15 типов ЭВМ, начиная с ламповых (БЭСМ-1, БЭСМ-2, М-20) и заканчивая современными суперкомпьютерами на интегральных схемах.</a:t>
            </a:r>
            <a:endParaRPr/>
          </a:p>
        </p:txBody>
      </p:sp>
      <p:pic>
        <p:nvPicPr>
          <p:cNvPr id="112" name="Google Shape;11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900" y="1394613"/>
            <a:ext cx="2439800" cy="326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