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52" r:id="rId1"/>
  </p:sldMasterIdLst>
  <p:sldIdLst>
    <p:sldId id="256" r:id="rId2"/>
    <p:sldId id="257" r:id="rId3"/>
    <p:sldId id="267" r:id="rId4"/>
    <p:sldId id="259" r:id="rId5"/>
    <p:sldId id="260" r:id="rId6"/>
    <p:sldId id="258" r:id="rId7"/>
    <p:sldId id="266" r:id="rId8"/>
    <p:sldId id="268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30" d="100"/>
          <a:sy n="30" d="100"/>
        </p:scale>
        <p:origin x="-168" y="-57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F60A-713C-41BA-9788-4C493DDC0A9C}" type="datetimeFigureOut">
              <a:rPr lang="en-US" smtClean="0"/>
              <a:pPr/>
              <a:t>7/19/2024</a:t>
            </a:fld>
            <a:endParaRPr lang="en-US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0FA7-C445-42F7-AF66-A4F5A6FC8A9C}" type="datetimeFigureOut">
              <a:rPr lang="en-US" smtClean="0"/>
              <a:pPr/>
              <a:t>7/19/2024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1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1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C5C5-1A57-4420-8AFB-CE41693A794B}" type="datetimeFigureOut">
              <a:rPr lang="en-US" smtClean="0"/>
              <a:pPr/>
              <a:t>7/19/2024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08AF-84E6-4329-8E67-FEA434B47075}" type="datetimeFigureOut">
              <a:rPr lang="en-US" smtClean="0"/>
              <a:pPr/>
              <a:t>7/19/2024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EE328-6AFF-436B-881F-213D56084544}" type="datetimeFigureOut">
              <a:rPr lang="en-US" smtClean="0"/>
              <a:pPr/>
              <a:t>7/19/2024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2069A-09EE-4C7C-86A4-2314A404921D}" type="datetimeFigureOut">
              <a:rPr lang="en-US" smtClean="0"/>
              <a:pPr/>
              <a:t>7/19/2024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EE7F1-171E-411F-96CA-A251A21496E7}" type="datetimeFigureOut">
              <a:rPr lang="en-US" smtClean="0"/>
              <a:pPr/>
              <a:t>7/19/2024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2C98D-A273-4547-9B92-97D7769F71A6}" type="datetimeFigureOut">
              <a:rPr lang="en-US" smtClean="0"/>
              <a:pPr/>
              <a:t>7/19/2024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CD67-0644-446C-B2AD-1C09BF34F286}" type="datetimeFigureOut">
              <a:rPr lang="en-US" smtClean="0"/>
              <a:pPr/>
              <a:t>7/19/2024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0828-6983-48AD-9E27-CBD3696F837E}" type="datetimeFigureOut">
              <a:rPr lang="en-US" smtClean="0"/>
              <a:pPr/>
              <a:t>7/19/2024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FB91-0324-450E-B17F-36DC0ECCE413}" type="datetimeFigureOut">
              <a:rPr lang="en-US" smtClean="0"/>
              <a:pPr/>
              <a:t>7/19/2024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3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2E37674-C1BA-4107-9B06-6D4CAC3A3DF5}" type="datetimeFigureOut">
              <a:rPr lang="en-US" smtClean="0"/>
              <a:pPr/>
              <a:t>7/19/2024</a:t>
            </a:fld>
            <a:endParaRPr lang="en-US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7325" y="809660"/>
            <a:ext cx="9281160" cy="4411854"/>
          </a:xfrm>
        </p:spPr>
        <p:txBody>
          <a:bodyPr>
            <a:noAutofit/>
          </a:bodyPr>
          <a:lstStyle/>
          <a:p>
            <a:pPr algn="ctr"/>
            <a:r>
              <a:rPr lang="ru-RU" sz="6600" i="1" dirty="0" smtClean="0"/>
              <a:t>Роль птиц</a:t>
            </a:r>
            <a:br>
              <a:rPr lang="ru-RU" sz="6600" i="1" dirty="0" smtClean="0"/>
            </a:br>
            <a:r>
              <a:rPr lang="ru-RU" sz="6600" i="1" dirty="0" smtClean="0"/>
              <a:t>в </a:t>
            </a:r>
            <a:r>
              <a:rPr lang="ru-RU" sz="6600" i="1" dirty="0" smtClean="0"/>
              <a:t>жизни </a:t>
            </a:r>
            <a:r>
              <a:rPr lang="ru-RU" sz="6600" i="1" dirty="0" smtClean="0"/>
              <a:t>человека </a:t>
            </a:r>
            <a:r>
              <a:rPr lang="ru-RU" sz="6600" i="1" dirty="0" smtClean="0"/>
              <a:t/>
            </a:r>
            <a:br>
              <a:rPr lang="ru-RU" sz="6600" i="1" dirty="0" smtClean="0"/>
            </a:br>
            <a:endParaRPr lang="ru-RU" sz="66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137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5617783"/>
          </a:xfrm>
        </p:spPr>
        <p:txBody>
          <a:bodyPr/>
          <a:lstStyle/>
          <a:p>
            <a:pPr algn="ctr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Птицы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удивительные создания, играющие важную роль в жизни человека.</a:t>
            </a:r>
          </a:p>
          <a:p>
            <a:pPr algn="ctr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Их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разнообразие, красота и польза для природы делают их незаменимыми спутниками.</a:t>
            </a:r>
            <a:endParaRPr lang="ru-RU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998241"/>
            <a:ext cx="3530600" cy="2977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8850" y="2415678"/>
            <a:ext cx="3333750" cy="2942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AutoShape 5" descr="data:image/jpeg;base64,/9j/4AAQSkZJRgABAQAAAQABAAD/2wCEAAkGBxISEhAQDxAQDxAPEBAVDxAVDw8PDw8PFRUWFhUVFRUYHyggGBolHRUVITEhJSkrLi4uFx8zODMsNygtLisBCgoKDg0OFxAQGi0fHx0tLS0tLS0tLS0rLS0tLS0tLSstLS0tLS0tLS0tLS0tLS0tLS0tLS0tLSstKy0tLS0tLf/AABEIAMIBAwMBIgACEQEDEQH/xAAcAAACAwEBAQEAAAAAAAAAAAACAwABBAYFBwj/xABBEAACAQIEAwYEAwUGBQUAAAABAgADEQQSITEFQVEGEyJhcYEykaGxFELRI1LB8PEzYnKCwuEHFRZTkiSDk6Li/8QAGQEAAwEBAQAAAAAAAAAAAAAAAAECAwQF/8QAJREAAgICAQQCAgMAAAAAAAAAAAECEQMSIQQxQVETYSJxFDKB/9oADAMBAAIRAxEAPwA1hASlEaqzlR6zYsrFsJoKxbLGSZ5UNlg2jAoTSgmcCaUiGEIQkAlwELaDeG8G0YAEyrwyIBEBjKYmhYmlHCAmERFOIyLqmAjOxlAwWlqIDGiGIAhCIYwSGVeAWgIjGATKZ4lmg0CYwyRYaXmkOJspkJlSmMpTDUHMO0BlhymlJGTkJlSyJJVE2egojUWCBGKYh2UwgFY6CRARmqJE5ZqeLtGMTljEMLLJlgMIGWTAAh2iEUIWWWBDAjAUVgFZoKwGWAAJGgxdoQgMMmJfWE0oCAheSWFjCIMQAyAymMSWibLih5aKYwc8hisvQFjAhkSrSkyHEgEK0tRCtGQLaRYZEgEBlWgxtoJgSLtJCkgBuJlAwCZFgCHZpRaATAvENBkygIJaWrQGHaQCVeWpgIIrBhkxd4AMQQwIFMwwYAGFgukMGUxisBAWFljFEpoWMWyxcbeJqxiLJimMA1IDVIAW7RUU+KTm6D1dRG4eorfCyt6MD9ommaRkhyU43uoxBDtJopyMzU4vLNjLM7iUkTsAJcq8omUQ2FKg3liAWXeCTCgsIgsqSVeSAUPvCEGEDAKITBvCMExDoBmlCpKeLgh0aRUhB5lBl5oxamnvJA0z5oQMQ9TSHjVaZRCDRWJo2BoDtEd5AarGSa0eUzTH30NakKCx8RWaXn5TZS4bcftSRcHwglWX3HOXCDk+CMmRQVs5HjPH6dG6j9pU/dB0X/Ef4Tk8TxHEYgkgVKgvbKiuyjyss+s8P7FYBCztSNUnlUY1FH+U6EzoaWVAFpgKBoFUBQPQSsk1idVZnjg86u6Xo/PNajWQFqlOtTA/M9OogHuRDSnVsaiZiq28VmBHvyn6J/EW0de8UixBF9DuCDuPKfMu2nYS3/qOH5qiK2ZsLnZXU8ioPxAbW0NtLmGPqVJ0+CMvSSgrXKOS4b2ur0jqTVXmjm/yO4n0HgvFqeKp95SuLaOh+JG6H9Z8gCl2I5k3PLWd72Gr0KDhKgqLnW3jqBUJNz4ejXHntbymkoKX0ZwzOHflHYtMtSbsZRKG26sAyNa2ZDsZlZZgdqdqzMYJjSsErAABClgQrQACQyyJRgIXaSXKgUaiIN4Zi2kWapF5oJMqVEVqUYNoVpYEB0LyyWjisEiNEMVaGshEq8dCsaDITFgyEwoLCLQCZV5cZmyoykpJCqCSdgNSYWFwzVDlQXPPoB1M92hQFLwrfMRq2zN132HlNYY3L9GGXMofsXgsKtLxOc1TSwGoS4+p8+Ud3l9Rp7WNpnqka6Hlpaw368/6xbkkjW2pvoL/AM3nXGKiqR585ubtnqYd+V/md4ROu9jztpMFN7HkbWsPP+TNZIZb7EeVvl0nP1OPaJ1dJlUZUwqjEdfmT9TKWuNPvEVarZT6i95hasRvf+JnltcntJ2jgP8AifwsUa6YqltW/tACLCqOfuN/OeLwnA4nFaU1Pdt8Tt4aYt58/QXn0zjXBxiqT06hyALmB3CFbEac9vrFYDDrTRUQWCgATvhP8UeXkwJ5G/BOE4LuaS0s7OF2voqk7hF1yr0F9JrIlKYRkmqSSpCXEWRGOYBMBgy7ySiYDKYxbGExgXgKgZclpIDNTGLJlFpQmJ1JUSS8kkpIiTKvDWDLBjojcMwSZd4LGNIlyBYxd5GMoSiQwZciiMCQCxYE14HBtUYKNBzbkP8AeXg8GajZRoN2Y7KvUz36aGwp0QbDS40vfr1/nlpNMePbl9jDNm04XcqlTWkuVdgdSRq3n/XpMbva9rC53tckT0l4ZUAubabC5Gs4LtJ2kr0XakKIpEE+NhnJH7yXAFvOxnZwkedy3Z0j1NLAaH6mCXtvvz6ek4Cn2nxPOqTffwpf520ns8P7XDLatT2Fu9Wxvy+HnyhYanRvUPK36W1vGUKliNT68v1nlU+O4arfK1nVNFsVuL9Duf8AaPpEM3gAZbXuwzb3/L+X5neRllUbNcMNpUzqVdGHn1PPyPWZXUA2sLfPnMdKtlsANuQAAHyhVK9zrpcTy3yexFal8SYCmcvMqD87/wAJ4qtN+PfwgdW+dr/qPnMAWaxVIyk7YwVJZqRRWATKEMZpV4IhWgDLkMkhgApoMJoN4AXJKlwGEDLBgy5jR12EJcES5SMpIkkkomXZm4kvAYwoDCMgAw0EC0bSWADUWBi8WlIXY6n4UGrN6CZ8fxBaQ+IA+xPsOZ+n2nJcR4vfNluM27XuWHmefpt5TaGO+ZHPkzVxHue3ju1NVVyUslHqVAeox/vZrqN+V4fB/wDiJVptlxN6tM6FlCioov0Fgw8v6ThquJZjFFDuTabX6OR89z9HcH4lSrqrU69Jwy3XK6k5eel9LTwO3/ZOpiwtSi1Md0GJvTJdtNAKnQ9LW2PKfE6FTIwamWDjZwSjD0I1E7HgHb/FYekVNSnUynwmqGqsoOpuxa7e5NvLSPYnU8PG8NrULd/RqUcwJVWUgsBa5v7j5zGahO3sBsP56zsn7e8UxGZUWllcWF8PZbHmA1yfkRMz8IxNcH8S9O7G7kUqKVW8iyi+nrM55ox7s2x4Zz7I5ik2tgcxv5kA+Q/MZ2/BnfKtxkFvMG3U+fmdftMuF4XRpAZRcgfETmt6X0HtNJxPJbff6mceXqN1SR6GHpNHs3ye3SxHK2g+fyj3e+s8OhX1F9h6CemtWy366D9ZmjWXAdU3Y+WktUgUI8CbmDAKTPUSbCImqIAZBGKINoSxDCIgNCJimMBi3gCExgCMQckqSAWMMk0GlFtTkUbKYuS8hEqSaLkK8qSQQTBoIiAYyLqMFBLEKALkk2AHUmWmYSiQLPP4hjWzGnS0I0d+h/dHn1mhOJKNQLj8uYHxedunrv6b+RxCu1UnxZQSb23N/TYelpvCHlnHly+Inj8QexIJzPz1uZ5NVh+Y38gZ61b8PT/tGUnoW38rDf7wcEiOSaNBTcWVnR6gAPRahIb/ADAzWzlPEavyGlvn/PtKRGbZSfM6L8zp9Z19HszWqkXCovKyKqgeSqAo9gJ0vCezlGj4mHeuPzNckel9onYKmzieFdkq9axN1TrbKvsWH+k+s6nAdlKNKxcZnvpvm9idR7ECdKcUoFrgeQ0v6fzaZXxFwdCnqRr6X/hOfI5M7cShHurM7gKMqqEvsosvztMlTED+6R0B0v8AKE9YeZ89W++kw1SDc3FtbDKBac2h2rIVWYHbL9/nFZbXPIeggke/P+kiUy9hbnrY6+kpRE5WNoAsfDcnawnpXtYdOfU8z9vlF4elkFhuRYny6Dyl2mkY0RJ2a8PUmtXnlK0ctaUZ0by8RVqRPexTvABt5d4gNCDQoBpMAyg0u8QwGEoCMtLCxiYGWSHJAmzcRFuI0mLYwY4szssC0eYNpkzqgxdpVo208vivF6dFT4gW9dB78/aOGOU3wGTNDGvyZoxeNWmPEbm2ii17dT0HmZyXEu0KM2rZsuqqqlwp8vy5vMn0tPO4nxp6xsLlSdBbS/kOZ8zrF4XA1DqzCmD5BmPtynXHHGHk8vN1Esn0isT2hqG/dplv+ZznY+wtr84WD4bi8V8Tuq87+Fbf4Rae5gOG01se7eoeZysT/PlPU/FVNkpOg5DIf0g5oxqXozcO7K0KABezNzJAJ9uk9/A91T1AHkJ4eWs26VD5ZWA+oicR3i/EHHkRFuvAtJeUdXiu0AtYbfOea2MDsBcFj+UDb7zm6dYsbfD6m09DDYVhqNS2gtqTDZhVHupUCdM1tyWYj5Wi2rXvpc9SLfSZ6Pg+KxN+VyfMDzm/CUzUORVRSRc3N2A63P6R0mVs0efXu1j0G8yVCL2uTae3xHBFSFSyi12fe55gdbbReHwSJqBc9TqbznyUmd2CM5K/Bjo4Rm/uDmd2I8v1mxKCqLKPfmZoMGZbHZHHQrLBIj7QSsew3AQRBtHlYJWNSIcBQkMMiVaaIxaKBhAyrSxAVFiGIIkvEUMEjGLDS80ZDJeSDeXAk2GpBLzb/wAhxO/dFR1LIP4zx+LYpMKSuJdabAX7vMrVCLXGgOkerY9ormzVPK4rx6jQHjYFv3RqZzWN7RYjFt3GBpvZr2yqXqMBuQBy89h5T0OD9gnuKmLWo7HXIFc6/wB5v0+Zl/HGPMuTN55z4hx9nl1+O4vFsUw1NlXyGvvyHvNeA7FsxD4qqSeaqQze7HQewPrO3ocMZFypQZFH5RSKge1oa4Sp/wBt/wDwb9IpZJPhcFQww7yds8fDcDw9P4KKbbm7MfUnebEw6j4VVfQATd+Cqcqbn0Utb1tBODqf9qp/8b/pMWm+50RlBdqMyrHoscuBqc6bj1Rh95fdkbi3qQPvDRj+ZexeWKqCaHIAuWUDzdR/GZ3rIQSKlMgbnvadh9YtGNZo+zy+K4QMjEKM6i66bkfzaBSwKlVYFgGRTYNcWIvb6x+PrgIxV1vpazA2ufLb1mHgWIbIFcMtr5Aw1UdCRoRrcG/UdJajJIxlLFKdNG6lhFXa59THhRcG2o1B539ZBva4v0uJYX0+YMj8jZLEuyRYqkb3qJf4dMy+ann6fePaj4e8pnvKf7w3U9HXdT6xOQ9D8ojFGpR/bUwyvoLWIFQMQLEe8OX3HxDmL/w0XkvMv/NaZsKimg50ufgZt8thsfprzjVFQ5WWkzIRdrh1qAWvcAAi46Hfyh8TGuoiOvJAbTe49rQ6ak7An0BMz1NdkVaAVjFW5sN5QEaRMmLKwCseRAKzVHPIXllWjgkvu5RKYiCY1liyIigCZAZdoQWMmgbyRmWSAUdp2h4iwpF6VYU7aNo19SACLdLzlOG9i8M1MPUq561bM1avXy162oNiiN4FbY5mVj/Dx6PbKoyWq2Zrbnu9fMjKdfO94rF9qajUylluw8RHgvblotxy6St2mcNKj6DwnhmEwSFcNko3Ud5WsHquo1u7EX66bC+gm/E8dpgUihFUVWsWDELTW3xN+m8+RVO0FcUe7BvcnMAXy2N9N7aXmjh/HqiItNULEDVjme/M6GGzDVH0njHG3pqhpKj5mAJsxHLTRh135ReL4kM6P+IKoo1pjZydtb7T5XT4/VR3LZrN8Qu1ywJ5bc7Xt9oNftESCBnGY6+IDXQfwhswpH0Srx1O8NTvmN1sE1yj9Z5mL7QEZsr2zA28BJHK55218vWcBW40x0FzbWx1AtzmEY1g5fNqRtfTa0abE6Op4di2V3ZquZiADlXLvqCb7mbHxOberl0JGo2G5PWchQx+pNwC1sxvv5zQmOUb5CCCOY0bffWFsKR1WHwzaJVqGqzXbcEEAjb5iaxg6TfukqfHqLjQ2/oJytDjDa2IJA3zNmCnkINHjOQsVqfFuLtbr85L5KVHath6dNc1UAKNwSCpBIXY+c1U8IjWKZct2DaEGwuPuJxa8fLKb1EA5XFyddtdoNHj7i+SxC6t4b26m8Q7Ow4rg6dEd9YnIwuMxygE6myjYQ+HPTrItQKcuey3BXNoPFY7azkqHaF3vaoTYEscg8CjcnlbWLocbFMsiYgspN75Ay6enpAD6FUwaFSNE8JFwRpy/m05zjA/Cd3mdBmD65c1qoAC5rb6kct7aieEvaQ797e1hbLqf5tM1firvZgwJDE2bKqm5BI1N91U+oEceHyDfHDPoPZzuXU1AoZ72eqVXOzWA3ty00E9jEIjDKVLbaDQeuuk+aYbtKygfCpOpXu7eI9LfeasL2msbtW53Y5C1iYWHB9KaqpsiMVdCL01qa26EA68tI16zNnC+djYELv9RPkeG4vkrtWSqGvmJAD/AJtz058hrzvPdwna2w+NFUnXKlUm5J1sNesewqO5q1ctMIamWoxIz5W63Ou+x0JmbA8bp08pq1kcFEABQd62pUsSbA6g3FtLHScrjeK94ELMAma6tnAV1v1I20HSedxHE3qEhVRLJlNwQCS98oPkfaLbkbPpWMbh1Sz1K2GS40/bpTBvr1BniVuFUXJ/CYhawtcAeNR5d4vh6zjOG8Pp5gQ6KSVzErmKqD4udtr6+Z0nccLxNRX8Dr+Hy2VR8RbQdAB6x2mNSlHszyauHZDZ1KnzFr+nWBadoK2ZbEA3GoNiP0mKtgaDEK692zXClLWJHkNPpDUtZvZylRZnInS1+Ak37twegbwk+hF/raeTi+F1ad8yGw3YeNfmNveLVo2jOL8nngQgJeWUYiy5IN5ICOOodn8aoOWpRW/947dPgMAdlcUTc1KI/wA9TT/6zs4Ujdj/AIsDi/8ApbEE2L0wBz7xz8hllt2RrWNqtIk8jnsfU2P2nZGUZSmxPpoHEU+yVfMAzUgu5cMzW8gtgftNadjG3/EKP/aJ/wBU6uWDHsR/Hijll7Fnc4k3PMUv/wBQaHYo695XG+mVCbjzudJ1yzTSp3jsl4Y+jjqfYpba1mv5IAPvDHYteVd9uaKf4zsxRk7qK2Cxx9HKL2Eplh+3qZLarlTPm6htre0ZV7A07fs69VWvuyo4t6AD7zrKQmlVhbH8UfRxr9gqVrLiK6nn8BB9gBF1OwVPw5a9WwtnuEN/8Ntue9/pr2riJJitj+KPo5NuwlG1u/r26fsz/pmTD9gtCKuIJ10CUwot55iZ214JMNmHxR9HF1exCL8OIqeV0UzIvZJ8zXrjJ+SyHMRb82ot9Z21dplMWzNFgg/Bx9PsnVBa9Wlb8pyuxI6kXFj7mCOydbUGtTt+XwtqPPp9Z2MGG7E+nh6OJXs1iQco7vL+8Xsp+l/pAr8KxaBiaWYLzUqxI8lBuflO6ktK2Mngj4OI4bjXF/xDmnTpqLB1sb8txfX+ETQ4gzZynhBJubflvpbe063i/CkroVYAPbwPbVG5e3lOcHB8XRW1OmlSxuWUgki+2ov9I1RjPHJfYnDcR18buQOam5/2nrYDtCV+DxAnQFiD72mzgnY5LM2LVXZ8uVVdwKe99RbU3+kfiewNM37qu9MflUoKoHqbgn7+sToahOgq3aOrUQILoWK23bby/SdFwjjlNVRCwzLcZm0a5+K3MThMb2Rx1MeBkxCAGwR8r67+F7D5Ezy8Ti6lKy1KNWiVGXNUDjOeuosfbSP9EtV3R9lxfHBl/Zr3hzDQAXA5G5mscRWmhqMCv79iGX1G2k+O4LtBk1NwLXIU7n15T1afaZ2Uq3iQjxA816GO2TSPpYFCuASiVCdcw0cepWxtPLxXAVIJp1Apv8DXI/8AIa/Qzw8Dx0d34FVCB4CbAKRsR856LcUZgtmzELrqvibS9tOesLTKjKS7MW3AsSD/AGV/MOlj9ZIP/UVUaftDbopt9WvJD8TT5Z/RghiVJMD0kQwDJJBAyCEJJJSIYdOejQkklGUjQILySQIRSTSJJIhsCpMzSSQBAyjKkks0RmrRBkkkmqKlSSQQMkKSSaIwkUYVLeSSMk9LDTasqSJiDMz1FB0IBB3BFwfaVJJKR8j7SqFxFYKAoWqwAGgA6DoIuhWYKAGYAk3GYgHaVJN/BwS/szbSY5Qbm4YAHmBrp6T2OGVDc6nccztaSSSxo6ai5yjU7dTJJJJ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0213" y="3693991"/>
            <a:ext cx="2998787" cy="3164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02800" y="2298700"/>
            <a:ext cx="2489200" cy="2259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0290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5617783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Польза птиц для сельского хозяйства</a:t>
            </a:r>
          </a:p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Птицы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природные санитары: они поедают вредителей, защищая урожай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Зерноядные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птицы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борются с сорняками, очищая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поля.</a:t>
            </a:r>
          </a:p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Хищные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птицы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контролируют численность грызунов, предотвращая болезни и потери урожая.</a:t>
            </a:r>
            <a:endParaRPr lang="ru-RU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92600" y="3733800"/>
            <a:ext cx="3080444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02264" y="3784600"/>
            <a:ext cx="4089736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90950"/>
            <a:ext cx="359092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0290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5803574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Птицы –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 пищи и часть культурных традиций</a:t>
            </a:r>
          </a:p>
          <a:p>
            <a:pPr lvl="0"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Охота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птиц -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 белковой пищи и важная часть традиций.</a:t>
            </a:r>
          </a:p>
          <a:p>
            <a:pPr lvl="0"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Важно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соблюдать правила охоты, чтобы сохранить популяции охотничьих птиц.</a:t>
            </a:r>
            <a:endParaRPr lang="ru-RU" dirty="0" smtClean="0"/>
          </a:p>
        </p:txBody>
      </p:sp>
      <p:sp>
        <p:nvSpPr>
          <p:cNvPr id="6146" name="AutoShape 2" descr="https://u.foxford.ngcdn.ru/uploads/tinymce_file/file/117723/b24e65779dc3e511.jpg"/>
          <p:cNvSpPr>
            <a:spLocks noChangeAspect="1" noChangeArrowheads="1"/>
          </p:cNvSpPr>
          <p:nvPr/>
        </p:nvSpPr>
        <p:spPr bwMode="auto">
          <a:xfrm>
            <a:off x="155575" y="-2171700"/>
            <a:ext cx="6800850" cy="4533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4675" y="3305175"/>
            <a:ext cx="4581525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3175000"/>
            <a:ext cx="3343433" cy="368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1129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>
            <a:lum bright="10000" contrast="-30000"/>
          </a:blip>
          <a:srcRect/>
          <a:stretch>
            <a:fillRect/>
          </a:stretch>
        </p:blipFill>
        <p:spPr bwMode="auto">
          <a:xfrm>
            <a:off x="0" y="0"/>
            <a:ext cx="12192000" cy="7805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4383"/>
            <a:ext cx="12192000" cy="3431760"/>
          </a:xfrm>
        </p:spPr>
        <p:txBody>
          <a:bodyPr>
            <a:noAutofit/>
          </a:bodyPr>
          <a:lstStyle/>
          <a:p>
            <a:pPr indent="0" algn="ctr">
              <a:lnSpc>
                <a:spcPct val="110000"/>
              </a:lnSpc>
              <a:spcBef>
                <a:spcPts val="800"/>
              </a:spcBef>
              <a:spcAft>
                <a:spcPts val="600"/>
              </a:spcAft>
              <a:buNone/>
            </a:pPr>
            <a:r>
              <a:rPr lang="ru-RU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Эстетическое значение птиц</a:t>
            </a:r>
          </a:p>
          <a:p>
            <a:pPr indent="0" algn="ctr">
              <a:lnSpc>
                <a:spcPct val="110000"/>
              </a:lnSpc>
              <a:spcBef>
                <a:spcPts val="800"/>
              </a:spcBef>
              <a:spcAft>
                <a:spcPts val="600"/>
              </a:spcAft>
              <a:buNone/>
            </a:pPr>
            <a:r>
              <a:rPr lang="ru-RU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Красота </a:t>
            </a:r>
            <a:r>
              <a:rPr lang="ru-RU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птичьего оперения, мелодичное пение – вдохновляют художников, музыкантов, поэтов.</a:t>
            </a:r>
          </a:p>
          <a:p>
            <a:pPr indent="0" algn="ctr">
              <a:lnSpc>
                <a:spcPct val="110000"/>
              </a:lnSpc>
              <a:spcBef>
                <a:spcPts val="800"/>
              </a:spcBef>
              <a:spcAft>
                <a:spcPts val="600"/>
              </a:spcAft>
              <a:buNone/>
            </a:pPr>
            <a:r>
              <a:rPr lang="ru-RU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Наблюдение </a:t>
            </a:r>
            <a:r>
              <a:rPr lang="ru-RU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за птицами – </a:t>
            </a:r>
            <a:r>
              <a:rPr lang="ru-RU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способ отдыха!</a:t>
            </a:r>
            <a:endParaRPr lang="ru-RU" sz="4400" b="1" i="1" dirty="0">
              <a:solidFill>
                <a:schemeClr val="bg1"/>
              </a:solidFill>
            </a:endParaRPr>
          </a:p>
        </p:txBody>
      </p:sp>
      <p:sp>
        <p:nvSpPr>
          <p:cNvPr id="5123" name="AutoShape 3" descr="https://ecoportal.info/wp-content/uploads/2023/04/gastropoda-9-544x357.jpg"/>
          <p:cNvSpPr>
            <a:spLocks noChangeAspect="1" noChangeArrowheads="1"/>
          </p:cNvSpPr>
          <p:nvPr/>
        </p:nvSpPr>
        <p:spPr bwMode="auto">
          <a:xfrm>
            <a:off x="155575" y="-1630363"/>
            <a:ext cx="5181600" cy="34004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979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2000" y="0"/>
            <a:ext cx="6350000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Влияние человека на птиц</a:t>
            </a:r>
          </a:p>
          <a:p>
            <a:pPr algn="ctr">
              <a:buNone/>
            </a:pPr>
            <a:endParaRPr lang="ru-RU" sz="3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3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Загрязнение окружающей среды</a:t>
            </a:r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уничтожение мест обитания</a:t>
            </a:r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пестицидов</a:t>
            </a:r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угроза для птиц. </a:t>
            </a:r>
          </a:p>
          <a:p>
            <a:pPr algn="ctr">
              <a:buNone/>
            </a:pPr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3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Сокращение численности и вымирание видов </a:t>
            </a:r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реальная проблема.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98" name="AutoShape 2" descr="https://ecoportal.info/wp-content/uploads/2023/04/kalmar-gumbolta-544x361.jpg"/>
          <p:cNvSpPr>
            <a:spLocks noChangeAspect="1" noChangeArrowheads="1"/>
          </p:cNvSpPr>
          <p:nvPr/>
        </p:nvSpPr>
        <p:spPr bwMode="auto">
          <a:xfrm>
            <a:off x="155575" y="-1646238"/>
            <a:ext cx="5181600" cy="34385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54000" y="273050"/>
            <a:ext cx="3429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1" y="3441700"/>
            <a:ext cx="5170488" cy="288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8816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1"/>
            <a:ext cx="12192000" cy="33274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Охрана птиц – ответственность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человека!</a:t>
            </a:r>
            <a:endParaRPr lang="ru-RU" sz="3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Соблюдение 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экологических норм и бережное отношение к природе – ключевые факторы сохранения птичьего мира.</a:t>
            </a:r>
          </a:p>
          <a:p>
            <a:pPr marL="0" indent="0" algn="ctr">
              <a:buNone/>
            </a:pP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Защита 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 обитания, создание заповедников – необходимые меры для сохранения птиц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3200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0775" y="3635375"/>
            <a:ext cx="461314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8622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8800" y="-431800"/>
            <a:ext cx="10998200" cy="49784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ru-RU" sz="3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птицы взаимозависимы: 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птицы помогают человеку, человек должен охранять птиц.</a:t>
            </a:r>
          </a:p>
          <a:p>
            <a:pPr marL="0" indent="0" algn="ctr">
              <a:buNone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Понимание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важности этого союза – залог сохранения биологического разнообразия и гармонии в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природе!</a:t>
            </a:r>
            <a:endParaRPr lang="ru-RU" sz="3200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3784254"/>
            <a:ext cx="4419600" cy="3403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8622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8331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52476" y="3632200"/>
            <a:ext cx="10058400" cy="1609344"/>
          </a:xfrm>
        </p:spPr>
        <p:txBody>
          <a:bodyPr>
            <a:normAutofit/>
          </a:bodyPr>
          <a:lstStyle/>
          <a:p>
            <a:pPr algn="ctr"/>
            <a:r>
              <a:rPr lang="ru-RU" sz="66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66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115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215</TotalTime>
  <Words>217</Words>
  <Application>Microsoft Office PowerPoint</Application>
  <PresentationFormat>Произвольный</PresentationFormat>
  <Paragraphs>24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Роль птиц в жизни человека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Вклад Александра Флеминга в развитии биологии</dc:title>
  <dc:creator>STUFF</dc:creator>
  <cp:lastModifiedBy>labtox</cp:lastModifiedBy>
  <cp:revision>28</cp:revision>
  <dcterms:created xsi:type="dcterms:W3CDTF">2024-04-13T10:00:57Z</dcterms:created>
  <dcterms:modified xsi:type="dcterms:W3CDTF">2024-07-19T09:50:26Z</dcterms:modified>
</cp:coreProperties>
</file>