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sldIdLst>
    <p:sldId id="256" r:id="rId2"/>
    <p:sldId id="257" r:id="rId3"/>
    <p:sldId id="259" r:id="rId4"/>
    <p:sldId id="260" r:id="rId5"/>
    <p:sldId id="258" r:id="rId6"/>
    <p:sldId id="266" r:id="rId7"/>
    <p:sldId id="26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0" d="100"/>
          <a:sy n="30" d="100"/>
        </p:scale>
        <p:origin x="-1574" y="-6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F60A-713C-41BA-9788-4C493DDC0A9C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0FA7-C445-42F7-AF66-A4F5A6FC8A9C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C5C5-1A57-4420-8AFB-CE41693A794B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08AF-84E6-4329-8E67-FEA434B47075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EE328-6AFF-436B-881F-213D56084544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2069A-09EE-4C7C-86A4-2314A404921D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EE7F1-171E-411F-96CA-A251A21496E7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2C98D-A273-4547-9B92-97D7769F71A6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D67-0644-446C-B2AD-1C09BF34F286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0828-6983-48AD-9E27-CBD3696F837E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FB91-0324-450E-B17F-36DC0ECCE413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E37674-C1BA-4107-9B06-6D4CAC3A3DF5}" type="datetimeFigureOut">
              <a:rPr lang="en-US" smtClean="0"/>
              <a:pPr/>
              <a:t>7/5/2024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1925" y="1495460"/>
            <a:ext cx="9281160" cy="4411854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/>
              <a:t>Роли </a:t>
            </a:r>
            <a:r>
              <a:rPr lang="ru-RU" i="1" dirty="0" smtClean="0"/>
              <a:t>паукообразных в природе и хозяйственной деятельности</a:t>
            </a:r>
            <a:br>
              <a:rPr lang="ru-RU" i="1" dirty="0" smtClean="0"/>
            </a:br>
            <a:r>
              <a:rPr lang="ru-RU" i="1" dirty="0" smtClean="0"/>
              <a:t>человека. </a:t>
            </a:r>
            <a:br>
              <a:rPr lang="ru-RU" i="1" dirty="0" smtClean="0"/>
            </a:br>
            <a:endParaRPr lang="ru-RU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137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60472"/>
            <a:ext cx="12192000" cy="5617783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Паукообразные</a:t>
            </a:r>
            <a:r>
              <a:rPr lang="ru-RU" sz="3600" b="1" dirty="0" smtClean="0"/>
              <a:t> - это разнообразный класс членистоногих, играющий важную роль в экосистеме и жизни человека.</a:t>
            </a: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/>
          <a:stretch>
            <a:fillRect/>
          </a:stretch>
        </p:blipFill>
        <p:spPr bwMode="auto">
          <a:xfrm>
            <a:off x="2692400" y="2266931"/>
            <a:ext cx="6832600" cy="4591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029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77662"/>
            <a:ext cx="12192000" cy="5803574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Польза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lvl="0" algn="ctr">
              <a:buFont typeface="Wingdings" pitchFamily="2" charset="2"/>
              <a:buChar char="Ø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вредителей: </a:t>
            </a:r>
            <a:r>
              <a:rPr lang="ru-RU" dirty="0" smtClean="0"/>
              <a:t>Пауки, скорпионы и другие паукообразные охотятся на насекомых, регулируя их численность и защищая сельскохозяйственные культуры и леса. </a:t>
            </a:r>
          </a:p>
          <a:p>
            <a:pPr lvl="0" algn="ctr">
              <a:buFont typeface="Wingdings" pitchFamily="2" charset="2"/>
              <a:buChar char="Ø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Пищевая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цепь: </a:t>
            </a:r>
            <a:r>
              <a:rPr lang="ru-RU" dirty="0" smtClean="0"/>
              <a:t>Паукообразные являются пищей для птиц, рептилий и других животных, составляя важную часть экологического баланса.</a:t>
            </a:r>
          </a:p>
          <a:p>
            <a:pPr lvl="0" algn="ctr">
              <a:buFont typeface="Wingdings" pitchFamily="2" charset="2"/>
              <a:buChar char="Ø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Разложение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органических остатков: </a:t>
            </a:r>
            <a:r>
              <a:rPr lang="ru-RU" dirty="0" smtClean="0"/>
              <a:t>Клещи участвуют в разложении органики, обогащая почву питательными веществами.</a:t>
            </a:r>
            <a:endParaRPr lang="ru-RU" dirty="0" smtClean="0"/>
          </a:p>
        </p:txBody>
      </p:sp>
      <p:sp>
        <p:nvSpPr>
          <p:cNvPr id="6146" name="AutoShape 2" descr="https://u.foxford.ngcdn.ru/uploads/tinymce_file/file/117723/b24e65779dc3e511.jpg"/>
          <p:cNvSpPr>
            <a:spLocks noChangeAspect="1" noChangeArrowheads="1"/>
          </p:cNvSpPr>
          <p:nvPr/>
        </p:nvSpPr>
        <p:spPr bwMode="auto">
          <a:xfrm>
            <a:off x="155575" y="-2171700"/>
            <a:ext cx="6800850" cy="4533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8" y="3728372"/>
            <a:ext cx="3681411" cy="291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4000" y="3806723"/>
            <a:ext cx="4165600" cy="2721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07400" y="3739662"/>
            <a:ext cx="3683000" cy="281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112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3183"/>
            <a:ext cx="12192000" cy="3431760"/>
          </a:xfrm>
        </p:spPr>
        <p:txBody>
          <a:bodyPr>
            <a:normAutofit fontScale="85000" lnSpcReduction="20000"/>
          </a:bodyPr>
          <a:lstStyle/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Применения в сельском хозяйстве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: Паукообразные используются для естественного контроля вредителей, что снижает необходимость в пестицидах.</a:t>
            </a:r>
          </a:p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Медицина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и промышленность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: Паутина некоторых пауков используется для изготовления перевязочных материалов, фильтров и других товаров. 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Научные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исследования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: Паукообразные изучаются в науке для понимания биомеханики, физиологии и экологии.</a:t>
            </a:r>
            <a:endParaRPr lang="ru-RU" sz="2400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8200" y="3700959"/>
            <a:ext cx="3225800" cy="291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000" y="3880100"/>
            <a:ext cx="3937000" cy="2421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3710475"/>
            <a:ext cx="3784600" cy="294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097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72200" y="0"/>
            <a:ext cx="60198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Вред:</a:t>
            </a:r>
          </a:p>
          <a:p>
            <a:pPr algn="ctr">
              <a:buNone/>
            </a:pP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Вредители сельскохозяйственных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Переносчики заболеваний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энцефалит, болезнь Лайма.</a:t>
            </a:r>
          </a:p>
          <a:p>
            <a:pPr algn="ctr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Домашняя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пыль может содержать клещей, которые вызывают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аллергию и респираторные заболевания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" y="838200"/>
            <a:ext cx="5969000" cy="5111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5600" y="4147368"/>
            <a:ext cx="3429000" cy="2405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8816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0"/>
            <a:ext cx="12192000" cy="36249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по снижению вреда и повышению пользы:</a:t>
            </a:r>
          </a:p>
          <a:p>
            <a:pPr marL="0" indent="0"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паукообразных для естественного контроля вредителей в сельском хозяйстве.</a:t>
            </a:r>
          </a:p>
          <a:p>
            <a:pPr marL="0" indent="0"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предосторожности во время прогулок в лесу, репелленты, осмотр после прогулки.</a:t>
            </a:r>
          </a:p>
          <a:p>
            <a:pPr marL="0" indent="0"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Регулярная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уборка, стирка постельного белья, дезинфекция.</a:t>
            </a:r>
            <a:endParaRPr lang="ru-RU" sz="3200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99" y="3613966"/>
            <a:ext cx="3692973" cy="2888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04188" y="3549561"/>
            <a:ext cx="3783012" cy="297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86275" y="3574229"/>
            <a:ext cx="3362325" cy="2944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8622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03076" y="776542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6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2382839" y="2403487"/>
            <a:ext cx="7624762" cy="445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3115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143</TotalTime>
  <Words>209</Words>
  <Application>Microsoft Office PowerPoint</Application>
  <PresentationFormat>Произвольный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Роли паукообразных в природе и хозяйственной деятельности человека.  </vt:lpstr>
      <vt:lpstr>Слайд 2</vt:lpstr>
      <vt:lpstr>Слайд 3</vt:lpstr>
      <vt:lpstr>Слайд 4</vt:lpstr>
      <vt:lpstr>Слайд 5</vt:lpstr>
      <vt:lpstr>Слайд 6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Вклад Александра Флеминга в развитии биологии</dc:title>
  <dc:creator>STUFF</dc:creator>
  <cp:lastModifiedBy>labtox</cp:lastModifiedBy>
  <cp:revision>18</cp:revision>
  <dcterms:created xsi:type="dcterms:W3CDTF">2024-04-13T10:00:57Z</dcterms:created>
  <dcterms:modified xsi:type="dcterms:W3CDTF">2024-07-05T06:47:21Z</dcterms:modified>
</cp:coreProperties>
</file>