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10"/>
  </p:notesMasterIdLst>
  <p:sldIdLst>
    <p:sldId id="256" r:id="rId2"/>
    <p:sldId id="258" r:id="rId3"/>
    <p:sldId id="262" r:id="rId4"/>
    <p:sldId id="264" r:id="rId5"/>
    <p:sldId id="260" r:id="rId6"/>
    <p:sldId id="265" r:id="rId7"/>
    <p:sldId id="276" r:id="rId8"/>
    <p:sldId id="27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CEF55D4-7186-4B49-99F2-881D32A19CB0}">
          <p14:sldIdLst/>
        </p14:section>
        <p14:section name="Раздел без заголовка" id="{EC65BCCA-A5D3-47BD-B8BC-66D5F53D18F1}">
          <p14:sldIdLst>
            <p14:sldId id="256"/>
            <p14:sldId id="267"/>
            <p14:sldId id="257"/>
            <p14:sldId id="263"/>
            <p14:sldId id="258"/>
            <p14:sldId id="262"/>
            <p14:sldId id="264"/>
            <p14:sldId id="260"/>
            <p14:sldId id="265"/>
            <p14:sldId id="268"/>
            <p14:sldId id="269"/>
            <p14:sldId id="274"/>
            <p14:sldId id="275"/>
            <p14:sldId id="273"/>
            <p14:sldId id="276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-778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BC1721-84CB-41ED-9E7E-7A8F976B895D}" type="doc">
      <dgm:prSet loTypeId="urn:microsoft.com/office/officeart/2005/8/layout/cycle2" loCatId="cycle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116F6F5-461F-4BC7-B75F-3895C917116A}">
      <dgm:prSet phldrT="[Текст]"/>
      <dgm:spPr/>
      <dgm:t>
        <a:bodyPr/>
        <a:lstStyle/>
        <a:p>
          <a:r>
            <a:rPr lang="ru-RU" dirty="0" smtClean="0"/>
            <a:t>Ходьба</a:t>
          </a:r>
          <a:endParaRPr lang="ru-RU" dirty="0"/>
        </a:p>
      </dgm:t>
    </dgm:pt>
    <dgm:pt modelId="{BE143FF9-1738-44E7-859D-D25B838C844A}" type="parTrans" cxnId="{26FA1E47-1BD5-4DDA-8072-66B13F98EC7C}">
      <dgm:prSet/>
      <dgm:spPr/>
      <dgm:t>
        <a:bodyPr/>
        <a:lstStyle/>
        <a:p>
          <a:endParaRPr lang="ru-RU"/>
        </a:p>
      </dgm:t>
    </dgm:pt>
    <dgm:pt modelId="{C66F4DB2-0488-43EC-81C9-A9097FB3F669}" type="sibTrans" cxnId="{26FA1E47-1BD5-4DDA-8072-66B13F98EC7C}">
      <dgm:prSet/>
      <dgm:spPr/>
      <dgm:t>
        <a:bodyPr/>
        <a:lstStyle/>
        <a:p>
          <a:endParaRPr lang="ru-RU"/>
        </a:p>
      </dgm:t>
    </dgm:pt>
    <dgm:pt modelId="{562ABC8E-C95B-4851-9888-CA758F5B8F63}">
      <dgm:prSet phldrT="[Текст]"/>
      <dgm:spPr/>
      <dgm:t>
        <a:bodyPr/>
        <a:lstStyle/>
        <a:p>
          <a:r>
            <a:rPr lang="ru-RU" dirty="0" smtClean="0"/>
            <a:t>Плаванье</a:t>
          </a:r>
          <a:endParaRPr lang="ru-RU" dirty="0"/>
        </a:p>
      </dgm:t>
    </dgm:pt>
    <dgm:pt modelId="{4D0A69FE-5B28-47E2-AD0F-409F1D963A76}" type="parTrans" cxnId="{58CA15DF-AF84-4AB0-8B5F-978DD848CEFD}">
      <dgm:prSet/>
      <dgm:spPr/>
      <dgm:t>
        <a:bodyPr/>
        <a:lstStyle/>
        <a:p>
          <a:endParaRPr lang="ru-RU"/>
        </a:p>
      </dgm:t>
    </dgm:pt>
    <dgm:pt modelId="{DD5E8F54-7C83-41B9-90C3-C5CA1DA5CB3C}" type="sibTrans" cxnId="{58CA15DF-AF84-4AB0-8B5F-978DD848CEFD}">
      <dgm:prSet/>
      <dgm:spPr/>
      <dgm:t>
        <a:bodyPr/>
        <a:lstStyle/>
        <a:p>
          <a:endParaRPr lang="ru-RU"/>
        </a:p>
      </dgm:t>
    </dgm:pt>
    <dgm:pt modelId="{CBB25E8D-B1AE-4359-B4AD-BFA2A9769569}">
      <dgm:prSet phldrT="[Текст]"/>
      <dgm:spPr/>
      <dgm:t>
        <a:bodyPr/>
        <a:lstStyle/>
        <a:p>
          <a:r>
            <a:rPr lang="ru-RU" dirty="0" smtClean="0"/>
            <a:t>Ползанье</a:t>
          </a:r>
          <a:endParaRPr lang="ru-RU" dirty="0"/>
        </a:p>
      </dgm:t>
    </dgm:pt>
    <dgm:pt modelId="{0803E9B5-6AD2-4FD3-86CF-DFA528629F1B}" type="parTrans" cxnId="{4BCB1C76-6486-45DC-BB7F-9815C409D2A4}">
      <dgm:prSet/>
      <dgm:spPr/>
      <dgm:t>
        <a:bodyPr/>
        <a:lstStyle/>
        <a:p>
          <a:endParaRPr lang="ru-RU"/>
        </a:p>
      </dgm:t>
    </dgm:pt>
    <dgm:pt modelId="{CEDE3886-B6DB-4659-B67F-44E6DB89E263}" type="sibTrans" cxnId="{4BCB1C76-6486-45DC-BB7F-9815C409D2A4}">
      <dgm:prSet/>
      <dgm:spPr/>
      <dgm:t>
        <a:bodyPr/>
        <a:lstStyle/>
        <a:p>
          <a:endParaRPr lang="ru-RU"/>
        </a:p>
      </dgm:t>
    </dgm:pt>
    <dgm:pt modelId="{A4E9B632-6763-43E7-9552-D07F04D10AE3}">
      <dgm:prSet phldrT="[Текст]"/>
      <dgm:spPr/>
      <dgm:t>
        <a:bodyPr/>
        <a:lstStyle/>
        <a:p>
          <a:r>
            <a:rPr lang="ru-RU" dirty="0" smtClean="0"/>
            <a:t>Прыжки</a:t>
          </a:r>
          <a:endParaRPr lang="ru-RU" dirty="0"/>
        </a:p>
      </dgm:t>
    </dgm:pt>
    <dgm:pt modelId="{AA231E9C-55BA-4ED8-8D3B-60767513617B}" type="parTrans" cxnId="{B2B6331C-B3D8-4838-AA4C-8B48D1C60C8B}">
      <dgm:prSet/>
      <dgm:spPr/>
      <dgm:t>
        <a:bodyPr/>
        <a:lstStyle/>
        <a:p>
          <a:endParaRPr lang="ru-RU"/>
        </a:p>
      </dgm:t>
    </dgm:pt>
    <dgm:pt modelId="{2E34AEE6-A3A4-46C4-A2ED-B4C1781BE046}" type="sibTrans" cxnId="{B2B6331C-B3D8-4838-AA4C-8B48D1C60C8B}">
      <dgm:prSet/>
      <dgm:spPr/>
      <dgm:t>
        <a:bodyPr/>
        <a:lstStyle/>
        <a:p>
          <a:endParaRPr lang="ru-RU"/>
        </a:p>
      </dgm:t>
    </dgm:pt>
    <dgm:pt modelId="{431DD733-EC54-40D6-94B3-ED4EA3B228BB}">
      <dgm:prSet phldrT="[Текст]"/>
      <dgm:spPr/>
      <dgm:t>
        <a:bodyPr/>
        <a:lstStyle/>
        <a:p>
          <a:r>
            <a:rPr lang="ru-RU" dirty="0" smtClean="0"/>
            <a:t>Летание</a:t>
          </a:r>
          <a:endParaRPr lang="ru-RU" dirty="0"/>
        </a:p>
      </dgm:t>
    </dgm:pt>
    <dgm:pt modelId="{CE433EE9-2085-49DB-A901-26E30C87FC38}" type="parTrans" cxnId="{948E4BD9-BE70-423B-82D8-244F9A15F068}">
      <dgm:prSet/>
      <dgm:spPr/>
      <dgm:t>
        <a:bodyPr/>
        <a:lstStyle/>
        <a:p>
          <a:endParaRPr lang="ru-RU"/>
        </a:p>
      </dgm:t>
    </dgm:pt>
    <dgm:pt modelId="{2ADB70DA-57BE-4EAE-AF48-63ED69E921BB}" type="sibTrans" cxnId="{948E4BD9-BE70-423B-82D8-244F9A15F068}">
      <dgm:prSet/>
      <dgm:spPr/>
      <dgm:t>
        <a:bodyPr/>
        <a:lstStyle/>
        <a:p>
          <a:endParaRPr lang="ru-RU"/>
        </a:p>
      </dgm:t>
    </dgm:pt>
    <dgm:pt modelId="{292603D0-DEAA-4130-8C37-409BBE4FC90A}" type="pres">
      <dgm:prSet presAssocID="{06BC1721-84CB-41ED-9E7E-7A8F976B895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9638FA-D4FE-4EEA-BBF8-76F74FBEA771}" type="pres">
      <dgm:prSet presAssocID="{0116F6F5-461F-4BC7-B75F-3895C917116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10BBC-C848-4780-B79A-C654040E6EB1}" type="pres">
      <dgm:prSet presAssocID="{C66F4DB2-0488-43EC-81C9-A9097FB3F669}" presName="sibTrans" presStyleLbl="sibTrans2D1" presStyleIdx="0" presStyleCnt="5" custAng="19766601" custLinFactY="-44817" custLinFactNeighborX="23168" custLinFactNeighborY="-100000"/>
      <dgm:spPr/>
      <dgm:t>
        <a:bodyPr/>
        <a:lstStyle/>
        <a:p>
          <a:endParaRPr lang="ru-RU"/>
        </a:p>
      </dgm:t>
    </dgm:pt>
    <dgm:pt modelId="{7C41A723-F602-46DB-AECF-BAD58C7C4800}" type="pres">
      <dgm:prSet presAssocID="{C66F4DB2-0488-43EC-81C9-A9097FB3F669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93CBD5CA-50E8-45A5-9FE7-93A4C67220D3}" type="pres">
      <dgm:prSet presAssocID="{562ABC8E-C95B-4851-9888-CA758F5B8F6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259C3-876E-4DB5-9BC3-F906EEBCB05E}" type="pres">
      <dgm:prSet presAssocID="{DD5E8F54-7C83-41B9-90C3-C5CA1DA5CB3C}" presName="sibTrans" presStyleLbl="sibTrans2D1" presStyleIdx="1" presStyleCnt="5" custAng="15534415" custLinFactX="169798" custLinFactY="-92101" custLinFactNeighborX="200000" custLinFactNeighborY="-100000"/>
      <dgm:spPr/>
      <dgm:t>
        <a:bodyPr/>
        <a:lstStyle/>
        <a:p>
          <a:endParaRPr lang="ru-RU"/>
        </a:p>
      </dgm:t>
    </dgm:pt>
    <dgm:pt modelId="{E4A86EA6-10C0-4030-A603-36C22AF02FB2}" type="pres">
      <dgm:prSet presAssocID="{DD5E8F54-7C83-41B9-90C3-C5CA1DA5CB3C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20D6E8A-1E21-4030-BB38-A682F16623D4}" type="pres">
      <dgm:prSet presAssocID="{CBB25E8D-B1AE-4359-B4AD-BFA2A976956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28452E-8C87-42E9-84FE-F3AB84EEBC31}" type="pres">
      <dgm:prSet presAssocID="{CEDE3886-B6DB-4659-B67F-44E6DB89E263}" presName="sibTrans" presStyleLbl="sibTrans2D1" presStyleIdx="2" presStyleCnt="5" custAng="10392248" custLinFactX="251449" custLinFactNeighborX="300000" custLinFactNeighborY="204"/>
      <dgm:spPr/>
      <dgm:t>
        <a:bodyPr/>
        <a:lstStyle/>
        <a:p>
          <a:endParaRPr lang="ru-RU"/>
        </a:p>
      </dgm:t>
    </dgm:pt>
    <dgm:pt modelId="{69CFBBA4-BAB5-4E07-A2D0-587C72FC39A6}" type="pres">
      <dgm:prSet presAssocID="{CEDE3886-B6DB-4659-B67F-44E6DB89E263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4CB50B73-3EED-4D38-A54E-AF8AD721E280}" type="pres">
      <dgm:prSet presAssocID="{A4E9B632-6763-43E7-9552-D07F04D10AE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BD93D1-DD8C-492B-9B43-AC07CF2E7285}" type="pres">
      <dgm:prSet presAssocID="{2E34AEE6-A3A4-46C4-A2ED-B4C1781BE046}" presName="sibTrans" presStyleLbl="sibTrans2D1" presStyleIdx="3" presStyleCnt="5" custAng="17280000" custLinFactX="-95305" custLinFactY="36560" custLinFactNeighborX="-100000" custLinFactNeighborY="100000"/>
      <dgm:spPr/>
      <dgm:t>
        <a:bodyPr/>
        <a:lstStyle/>
        <a:p>
          <a:endParaRPr lang="ru-RU"/>
        </a:p>
      </dgm:t>
    </dgm:pt>
    <dgm:pt modelId="{3DB02D2C-64B6-41B7-AAF8-79BA53FE8F99}" type="pres">
      <dgm:prSet presAssocID="{2E34AEE6-A3A4-46C4-A2ED-B4C1781BE046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BB1B74BA-8AC0-4DD0-B979-A1AA23CB8DEB}" type="pres">
      <dgm:prSet presAssocID="{431DD733-EC54-40D6-94B3-ED4EA3B228B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D7F27C-E85C-4DC3-A211-83B0F73C4087}" type="pres">
      <dgm:prSet presAssocID="{2ADB70DA-57BE-4EAE-AF48-63ED69E921BB}" presName="sibTrans" presStyleLbl="sibTrans2D1" presStyleIdx="4" presStyleCnt="5" custAng="13202095" custScaleX="75075" custScaleY="77533" custLinFactX="-200000" custLinFactY="6405" custLinFactNeighborX="-284955" custLinFactNeighborY="100000"/>
      <dgm:spPr/>
      <dgm:t>
        <a:bodyPr/>
        <a:lstStyle/>
        <a:p>
          <a:endParaRPr lang="ru-RU"/>
        </a:p>
      </dgm:t>
    </dgm:pt>
    <dgm:pt modelId="{ADB23EEC-9647-481B-A53A-10A063782037}" type="pres">
      <dgm:prSet presAssocID="{2ADB70DA-57BE-4EAE-AF48-63ED69E921BB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606D5DF9-B1DC-4F25-A6A9-218A9155559E}" type="presOf" srcId="{C66F4DB2-0488-43EC-81C9-A9097FB3F669}" destId="{7C41A723-F602-46DB-AECF-BAD58C7C4800}" srcOrd="1" destOrd="0" presId="urn:microsoft.com/office/officeart/2005/8/layout/cycle2"/>
    <dgm:cxn modelId="{4BCB1C76-6486-45DC-BB7F-9815C409D2A4}" srcId="{06BC1721-84CB-41ED-9E7E-7A8F976B895D}" destId="{CBB25E8D-B1AE-4359-B4AD-BFA2A9769569}" srcOrd="2" destOrd="0" parTransId="{0803E9B5-6AD2-4FD3-86CF-DFA528629F1B}" sibTransId="{CEDE3886-B6DB-4659-B67F-44E6DB89E263}"/>
    <dgm:cxn modelId="{363385B3-EB0F-49E1-A7CB-4836C3494646}" type="presOf" srcId="{CBB25E8D-B1AE-4359-B4AD-BFA2A9769569}" destId="{C20D6E8A-1E21-4030-BB38-A682F16623D4}" srcOrd="0" destOrd="0" presId="urn:microsoft.com/office/officeart/2005/8/layout/cycle2"/>
    <dgm:cxn modelId="{8FE56E80-D419-41D5-A0FF-8761CBAC138D}" type="presOf" srcId="{2ADB70DA-57BE-4EAE-AF48-63ED69E921BB}" destId="{ADB23EEC-9647-481B-A53A-10A063782037}" srcOrd="1" destOrd="0" presId="urn:microsoft.com/office/officeart/2005/8/layout/cycle2"/>
    <dgm:cxn modelId="{1CE62137-24FA-4858-92D3-8F05476C9BB6}" type="presOf" srcId="{0116F6F5-461F-4BC7-B75F-3895C917116A}" destId="{4E9638FA-D4FE-4EEA-BBF8-76F74FBEA771}" srcOrd="0" destOrd="0" presId="urn:microsoft.com/office/officeart/2005/8/layout/cycle2"/>
    <dgm:cxn modelId="{FAD4E004-6FB9-4351-907A-D05DEB66C64A}" type="presOf" srcId="{CEDE3886-B6DB-4659-B67F-44E6DB89E263}" destId="{4928452E-8C87-42E9-84FE-F3AB84EEBC31}" srcOrd="0" destOrd="0" presId="urn:microsoft.com/office/officeart/2005/8/layout/cycle2"/>
    <dgm:cxn modelId="{FA9E167F-6E8D-4EB6-B367-7B05D3A3CFBE}" type="presOf" srcId="{431DD733-EC54-40D6-94B3-ED4EA3B228BB}" destId="{BB1B74BA-8AC0-4DD0-B979-A1AA23CB8DEB}" srcOrd="0" destOrd="0" presId="urn:microsoft.com/office/officeart/2005/8/layout/cycle2"/>
    <dgm:cxn modelId="{B2B6331C-B3D8-4838-AA4C-8B48D1C60C8B}" srcId="{06BC1721-84CB-41ED-9E7E-7A8F976B895D}" destId="{A4E9B632-6763-43E7-9552-D07F04D10AE3}" srcOrd="3" destOrd="0" parTransId="{AA231E9C-55BA-4ED8-8D3B-60767513617B}" sibTransId="{2E34AEE6-A3A4-46C4-A2ED-B4C1781BE046}"/>
    <dgm:cxn modelId="{9659AD48-C05F-46B8-B5F0-34903A8A87F0}" type="presOf" srcId="{2E34AEE6-A3A4-46C4-A2ED-B4C1781BE046}" destId="{3DB02D2C-64B6-41B7-AAF8-79BA53FE8F99}" srcOrd="1" destOrd="0" presId="urn:microsoft.com/office/officeart/2005/8/layout/cycle2"/>
    <dgm:cxn modelId="{58CA15DF-AF84-4AB0-8B5F-978DD848CEFD}" srcId="{06BC1721-84CB-41ED-9E7E-7A8F976B895D}" destId="{562ABC8E-C95B-4851-9888-CA758F5B8F63}" srcOrd="1" destOrd="0" parTransId="{4D0A69FE-5B28-47E2-AD0F-409F1D963A76}" sibTransId="{DD5E8F54-7C83-41B9-90C3-C5CA1DA5CB3C}"/>
    <dgm:cxn modelId="{26FA1E47-1BD5-4DDA-8072-66B13F98EC7C}" srcId="{06BC1721-84CB-41ED-9E7E-7A8F976B895D}" destId="{0116F6F5-461F-4BC7-B75F-3895C917116A}" srcOrd="0" destOrd="0" parTransId="{BE143FF9-1738-44E7-859D-D25B838C844A}" sibTransId="{C66F4DB2-0488-43EC-81C9-A9097FB3F669}"/>
    <dgm:cxn modelId="{948E4BD9-BE70-423B-82D8-244F9A15F068}" srcId="{06BC1721-84CB-41ED-9E7E-7A8F976B895D}" destId="{431DD733-EC54-40D6-94B3-ED4EA3B228BB}" srcOrd="4" destOrd="0" parTransId="{CE433EE9-2085-49DB-A901-26E30C87FC38}" sibTransId="{2ADB70DA-57BE-4EAE-AF48-63ED69E921BB}"/>
    <dgm:cxn modelId="{6383C25B-9152-4215-B2A5-3A4B74B34BDC}" type="presOf" srcId="{CEDE3886-B6DB-4659-B67F-44E6DB89E263}" destId="{69CFBBA4-BAB5-4E07-A2D0-587C72FC39A6}" srcOrd="1" destOrd="0" presId="urn:microsoft.com/office/officeart/2005/8/layout/cycle2"/>
    <dgm:cxn modelId="{B94FE2ED-0058-417C-B8A3-244C55A1D61E}" type="presOf" srcId="{DD5E8F54-7C83-41B9-90C3-C5CA1DA5CB3C}" destId="{96D259C3-876E-4DB5-9BC3-F906EEBCB05E}" srcOrd="0" destOrd="0" presId="urn:microsoft.com/office/officeart/2005/8/layout/cycle2"/>
    <dgm:cxn modelId="{5619C7C3-60C9-408F-9B3C-A58A036C7B57}" type="presOf" srcId="{2ADB70DA-57BE-4EAE-AF48-63ED69E921BB}" destId="{67D7F27C-E85C-4DC3-A211-83B0F73C4087}" srcOrd="0" destOrd="0" presId="urn:microsoft.com/office/officeart/2005/8/layout/cycle2"/>
    <dgm:cxn modelId="{9DF7B2EA-47C3-434B-97EE-034D85B7EBE1}" type="presOf" srcId="{C66F4DB2-0488-43EC-81C9-A9097FB3F669}" destId="{E2710BBC-C848-4780-B79A-C654040E6EB1}" srcOrd="0" destOrd="0" presId="urn:microsoft.com/office/officeart/2005/8/layout/cycle2"/>
    <dgm:cxn modelId="{B84521EA-C86B-47F4-94C2-1A414740C4F8}" type="presOf" srcId="{2E34AEE6-A3A4-46C4-A2ED-B4C1781BE046}" destId="{4FBD93D1-DD8C-492B-9B43-AC07CF2E7285}" srcOrd="0" destOrd="0" presId="urn:microsoft.com/office/officeart/2005/8/layout/cycle2"/>
    <dgm:cxn modelId="{C54C4E95-60BB-410A-A8F8-ED4D8E7673C5}" type="presOf" srcId="{DD5E8F54-7C83-41B9-90C3-C5CA1DA5CB3C}" destId="{E4A86EA6-10C0-4030-A603-36C22AF02FB2}" srcOrd="1" destOrd="0" presId="urn:microsoft.com/office/officeart/2005/8/layout/cycle2"/>
    <dgm:cxn modelId="{DDBC7A8C-6E36-4D3D-8994-A8AB5A675D7F}" type="presOf" srcId="{A4E9B632-6763-43E7-9552-D07F04D10AE3}" destId="{4CB50B73-3EED-4D38-A54E-AF8AD721E280}" srcOrd="0" destOrd="0" presId="urn:microsoft.com/office/officeart/2005/8/layout/cycle2"/>
    <dgm:cxn modelId="{149B415C-E6F2-4987-9225-FB1340510C86}" type="presOf" srcId="{06BC1721-84CB-41ED-9E7E-7A8F976B895D}" destId="{292603D0-DEAA-4130-8C37-409BBE4FC90A}" srcOrd="0" destOrd="0" presId="urn:microsoft.com/office/officeart/2005/8/layout/cycle2"/>
    <dgm:cxn modelId="{A77CBECD-23DD-4FC3-8790-5DEA67003810}" type="presOf" srcId="{562ABC8E-C95B-4851-9888-CA758F5B8F63}" destId="{93CBD5CA-50E8-45A5-9FE7-93A4C67220D3}" srcOrd="0" destOrd="0" presId="urn:microsoft.com/office/officeart/2005/8/layout/cycle2"/>
    <dgm:cxn modelId="{B8F89F64-2F2C-4714-AB44-09CE8CDB4548}" type="presParOf" srcId="{292603D0-DEAA-4130-8C37-409BBE4FC90A}" destId="{4E9638FA-D4FE-4EEA-BBF8-76F74FBEA771}" srcOrd="0" destOrd="0" presId="urn:microsoft.com/office/officeart/2005/8/layout/cycle2"/>
    <dgm:cxn modelId="{CD17F106-EA6D-4489-BEB8-96D7D4434EA1}" type="presParOf" srcId="{292603D0-DEAA-4130-8C37-409BBE4FC90A}" destId="{E2710BBC-C848-4780-B79A-C654040E6EB1}" srcOrd="1" destOrd="0" presId="urn:microsoft.com/office/officeart/2005/8/layout/cycle2"/>
    <dgm:cxn modelId="{5B429FD3-02D2-4599-8BFB-76FBB63D20C3}" type="presParOf" srcId="{E2710BBC-C848-4780-B79A-C654040E6EB1}" destId="{7C41A723-F602-46DB-AECF-BAD58C7C4800}" srcOrd="0" destOrd="0" presId="urn:microsoft.com/office/officeart/2005/8/layout/cycle2"/>
    <dgm:cxn modelId="{1F11750C-AFD0-4674-985E-E22B0740B580}" type="presParOf" srcId="{292603D0-DEAA-4130-8C37-409BBE4FC90A}" destId="{93CBD5CA-50E8-45A5-9FE7-93A4C67220D3}" srcOrd="2" destOrd="0" presId="urn:microsoft.com/office/officeart/2005/8/layout/cycle2"/>
    <dgm:cxn modelId="{B7CECA08-D806-4F92-92F3-8D7BED866524}" type="presParOf" srcId="{292603D0-DEAA-4130-8C37-409BBE4FC90A}" destId="{96D259C3-876E-4DB5-9BC3-F906EEBCB05E}" srcOrd="3" destOrd="0" presId="urn:microsoft.com/office/officeart/2005/8/layout/cycle2"/>
    <dgm:cxn modelId="{30A2C11E-0BE4-430D-8AE5-5E205CB9C6F7}" type="presParOf" srcId="{96D259C3-876E-4DB5-9BC3-F906EEBCB05E}" destId="{E4A86EA6-10C0-4030-A603-36C22AF02FB2}" srcOrd="0" destOrd="0" presId="urn:microsoft.com/office/officeart/2005/8/layout/cycle2"/>
    <dgm:cxn modelId="{EAA8C30D-930B-48AA-BE08-7F448998C40D}" type="presParOf" srcId="{292603D0-DEAA-4130-8C37-409BBE4FC90A}" destId="{C20D6E8A-1E21-4030-BB38-A682F16623D4}" srcOrd="4" destOrd="0" presId="urn:microsoft.com/office/officeart/2005/8/layout/cycle2"/>
    <dgm:cxn modelId="{2249F437-C04F-4CF5-98B1-A0EEF1E39CC1}" type="presParOf" srcId="{292603D0-DEAA-4130-8C37-409BBE4FC90A}" destId="{4928452E-8C87-42E9-84FE-F3AB84EEBC31}" srcOrd="5" destOrd="0" presId="urn:microsoft.com/office/officeart/2005/8/layout/cycle2"/>
    <dgm:cxn modelId="{D98DF4FB-A861-4898-9774-9E6969E7430B}" type="presParOf" srcId="{4928452E-8C87-42E9-84FE-F3AB84EEBC31}" destId="{69CFBBA4-BAB5-4E07-A2D0-587C72FC39A6}" srcOrd="0" destOrd="0" presId="urn:microsoft.com/office/officeart/2005/8/layout/cycle2"/>
    <dgm:cxn modelId="{5DE364C5-3E3B-4EDB-AFB8-26E105099005}" type="presParOf" srcId="{292603D0-DEAA-4130-8C37-409BBE4FC90A}" destId="{4CB50B73-3EED-4D38-A54E-AF8AD721E280}" srcOrd="6" destOrd="0" presId="urn:microsoft.com/office/officeart/2005/8/layout/cycle2"/>
    <dgm:cxn modelId="{9CB9036F-A83F-47A7-8C46-D4C22C4576A7}" type="presParOf" srcId="{292603D0-DEAA-4130-8C37-409BBE4FC90A}" destId="{4FBD93D1-DD8C-492B-9B43-AC07CF2E7285}" srcOrd="7" destOrd="0" presId="urn:microsoft.com/office/officeart/2005/8/layout/cycle2"/>
    <dgm:cxn modelId="{D8833CDE-EA54-49A8-A609-8C5310AA42BE}" type="presParOf" srcId="{4FBD93D1-DD8C-492B-9B43-AC07CF2E7285}" destId="{3DB02D2C-64B6-41B7-AAF8-79BA53FE8F99}" srcOrd="0" destOrd="0" presId="urn:microsoft.com/office/officeart/2005/8/layout/cycle2"/>
    <dgm:cxn modelId="{CD217206-B5AB-47E1-A55D-3C1D749CDD69}" type="presParOf" srcId="{292603D0-DEAA-4130-8C37-409BBE4FC90A}" destId="{BB1B74BA-8AC0-4DD0-B979-A1AA23CB8DEB}" srcOrd="8" destOrd="0" presId="urn:microsoft.com/office/officeart/2005/8/layout/cycle2"/>
    <dgm:cxn modelId="{70742107-F0CE-413D-A72B-9CB78622F802}" type="presParOf" srcId="{292603D0-DEAA-4130-8C37-409BBE4FC90A}" destId="{67D7F27C-E85C-4DC3-A211-83B0F73C4087}" srcOrd="9" destOrd="0" presId="urn:microsoft.com/office/officeart/2005/8/layout/cycle2"/>
    <dgm:cxn modelId="{A6F9830C-1838-4ABE-9AA8-FEE922F3294F}" type="presParOf" srcId="{67D7F27C-E85C-4DC3-A211-83B0F73C4087}" destId="{ADB23EEC-9647-481B-A53A-10A06378203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9638FA-D4FE-4EEA-BBF8-76F74FBEA771}">
      <dsp:nvSpPr>
        <dsp:cNvPr id="0" name=""/>
        <dsp:cNvSpPr/>
      </dsp:nvSpPr>
      <dsp:spPr>
        <a:xfrm>
          <a:off x="3246437" y="534"/>
          <a:ext cx="1635124" cy="163512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Ходьба</a:t>
          </a:r>
          <a:endParaRPr lang="ru-RU" sz="2000" kern="1200" dirty="0"/>
        </a:p>
      </dsp:txBody>
      <dsp:txXfrm>
        <a:off x="3246437" y="534"/>
        <a:ext cx="1635124" cy="1635124"/>
      </dsp:txXfrm>
    </dsp:sp>
    <dsp:sp modelId="{E2710BBC-C848-4780-B79A-C654040E6EB1}">
      <dsp:nvSpPr>
        <dsp:cNvPr id="0" name=""/>
        <dsp:cNvSpPr/>
      </dsp:nvSpPr>
      <dsp:spPr>
        <a:xfrm rot="326601">
          <a:off x="4931275" y="458123"/>
          <a:ext cx="436123" cy="5518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326601">
        <a:off x="4931275" y="458123"/>
        <a:ext cx="436123" cy="551854"/>
      </dsp:txXfrm>
    </dsp:sp>
    <dsp:sp modelId="{93CBD5CA-50E8-45A5-9FE7-93A4C67220D3}">
      <dsp:nvSpPr>
        <dsp:cNvPr id="0" name=""/>
        <dsp:cNvSpPr/>
      </dsp:nvSpPr>
      <dsp:spPr>
        <a:xfrm>
          <a:off x="5235001" y="1445310"/>
          <a:ext cx="1635124" cy="163512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Плаванье</a:t>
          </a:r>
          <a:endParaRPr lang="ru-RU" sz="2000" kern="1200" dirty="0"/>
        </a:p>
      </dsp:txBody>
      <dsp:txXfrm>
        <a:off x="5235001" y="1445310"/>
        <a:ext cx="1635124" cy="1635124"/>
      </dsp:txXfrm>
    </dsp:sp>
    <dsp:sp modelId="{96D259C3-876E-4DB5-9BC3-F906EEBCB05E}">
      <dsp:nvSpPr>
        <dsp:cNvPr id="0" name=""/>
        <dsp:cNvSpPr/>
      </dsp:nvSpPr>
      <dsp:spPr>
        <a:xfrm rot="414415">
          <a:off x="7071310" y="2083936"/>
          <a:ext cx="436123" cy="5518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414415">
        <a:off x="7071310" y="2083936"/>
        <a:ext cx="436123" cy="551854"/>
      </dsp:txXfrm>
    </dsp:sp>
    <dsp:sp modelId="{C20D6E8A-1E21-4030-BB38-A682F16623D4}">
      <dsp:nvSpPr>
        <dsp:cNvPr id="0" name=""/>
        <dsp:cNvSpPr/>
      </dsp:nvSpPr>
      <dsp:spPr>
        <a:xfrm>
          <a:off x="4475437" y="3783007"/>
          <a:ext cx="1635124" cy="163512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Ползанье</a:t>
          </a:r>
          <a:endParaRPr lang="ru-RU" sz="2000" kern="1200" dirty="0"/>
        </a:p>
      </dsp:txBody>
      <dsp:txXfrm>
        <a:off x="4475437" y="3783007"/>
        <a:ext cx="1635124" cy="1635124"/>
      </dsp:txXfrm>
    </dsp:sp>
    <dsp:sp modelId="{4928452E-8C87-42E9-84FE-F3AB84EEBC31}">
      <dsp:nvSpPr>
        <dsp:cNvPr id="0" name=""/>
        <dsp:cNvSpPr/>
      </dsp:nvSpPr>
      <dsp:spPr>
        <a:xfrm rot="21192248">
          <a:off x="6263280" y="4325768"/>
          <a:ext cx="436123" cy="5518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21192248">
        <a:off x="6263280" y="4325768"/>
        <a:ext cx="436123" cy="551854"/>
      </dsp:txXfrm>
    </dsp:sp>
    <dsp:sp modelId="{4CB50B73-3EED-4D38-A54E-AF8AD721E280}">
      <dsp:nvSpPr>
        <dsp:cNvPr id="0" name=""/>
        <dsp:cNvSpPr/>
      </dsp:nvSpPr>
      <dsp:spPr>
        <a:xfrm>
          <a:off x="2017437" y="3783007"/>
          <a:ext cx="1635124" cy="163512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Прыжки</a:t>
          </a:r>
          <a:endParaRPr lang="ru-RU" sz="2000" kern="1200" dirty="0"/>
        </a:p>
      </dsp:txBody>
      <dsp:txXfrm>
        <a:off x="2017437" y="3783007"/>
        <a:ext cx="1635124" cy="1635124"/>
      </dsp:txXfrm>
    </dsp:sp>
    <dsp:sp modelId="{4FBD93D1-DD8C-492B-9B43-AC07CF2E7285}">
      <dsp:nvSpPr>
        <dsp:cNvPr id="0" name=""/>
        <dsp:cNvSpPr/>
      </dsp:nvSpPr>
      <dsp:spPr>
        <a:xfrm rot="10800000">
          <a:off x="1389199" y="3921145"/>
          <a:ext cx="436123" cy="5518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1389199" y="3921145"/>
        <a:ext cx="436123" cy="551854"/>
      </dsp:txXfrm>
    </dsp:sp>
    <dsp:sp modelId="{BB1B74BA-8AC0-4DD0-B979-A1AA23CB8DEB}">
      <dsp:nvSpPr>
        <dsp:cNvPr id="0" name=""/>
        <dsp:cNvSpPr/>
      </dsp:nvSpPr>
      <dsp:spPr>
        <a:xfrm>
          <a:off x="1257873" y="1445310"/>
          <a:ext cx="1635124" cy="163512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Летание</a:t>
          </a:r>
          <a:endParaRPr lang="ru-RU" sz="2000" kern="1200" dirty="0"/>
        </a:p>
      </dsp:txBody>
      <dsp:txXfrm>
        <a:off x="1257873" y="1445310"/>
        <a:ext cx="1635124" cy="1635124"/>
      </dsp:txXfrm>
    </dsp:sp>
    <dsp:sp modelId="{67D7F27C-E85C-4DC3-A211-83B0F73C4087}">
      <dsp:nvSpPr>
        <dsp:cNvPr id="0" name=""/>
        <dsp:cNvSpPr/>
      </dsp:nvSpPr>
      <dsp:spPr>
        <a:xfrm rot="11042095">
          <a:off x="781019" y="1921006"/>
          <a:ext cx="327419" cy="4278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1042095">
        <a:off x="781019" y="1921006"/>
        <a:ext cx="327419" cy="427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B0EC8-028F-4617-8B8A-9C85F8D665BE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D8085-CE23-4B8C-AB21-27C906D6F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5602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D8085-CE23-4B8C-AB21-27C906D6F8A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407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1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3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D2B0FE-8DD0-422E-A39C-14E94D86116F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2C9720-AD99-4099-8E4F-23F7F6BEA0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image" Target="../media/image20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9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203158"/>
            <a:ext cx="12192000" cy="498107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ПЕРЕДВИЖЕНИЯ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caterpillar wallpaper 1366x768 - Животные - BORT.S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8917"/>
            <a:ext cx="4533655" cy="2549083"/>
          </a:xfrm>
          <a:prstGeom prst="rect">
            <a:avLst/>
          </a:prstGeom>
          <a:noFill/>
        </p:spPr>
      </p:pic>
      <p:pic>
        <p:nvPicPr>
          <p:cNvPr id="6" name="Picture 13" descr="i?id=e819425d0f263116117eca8038e68802-2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23883" y="0"/>
            <a:ext cx="2868118" cy="23775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006658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304" y="119920"/>
            <a:ext cx="10820399" cy="79193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Передвижение — ключевая функция для выживания животных.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1323190"/>
            <a:ext cx="6256420" cy="55348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Амебы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используют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псевдоподии для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амебоидного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движения.</a:t>
            </a: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Эвглены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передвигаются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жгутиков, как весло в лодке.</a:t>
            </a: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Инфузории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двигаются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ресничкам, создающим волновые движения.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0286" y="4596593"/>
            <a:ext cx="3618251" cy="226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Объект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25388" y="899411"/>
            <a:ext cx="3857469" cy="2893102"/>
          </a:xfrm>
          <a:prstGeom prst="rect">
            <a:avLst/>
          </a:prstGeom>
        </p:spPr>
      </p:pic>
      <p:pic>
        <p:nvPicPr>
          <p:cNvPr id="7" name="Picture 19" descr="i?id=9659208ab4945dfd34482dc9a1a2345b-52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99030" y="2812320"/>
            <a:ext cx="3493958" cy="23293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9299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6509084" cy="12817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Бесскелетные животные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1639471"/>
            <a:ext cx="6577862" cy="4911625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Медузы пульсируют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сокращая и расслабляя тело для движения.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Дождевые черви используют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перистальтику для продвижения вперед.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Морские звезды двигаются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помощью сосательных конечностей.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1" descr="i?id=16a15e52dce87ea65ef00a2ea200571b-9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8469" y="2530366"/>
            <a:ext cx="3800007" cy="303192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5355" y="0"/>
            <a:ext cx="4161603" cy="2572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9089" y="4372783"/>
            <a:ext cx="3182911" cy="248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7302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69625"/>
            <a:ext cx="5156616" cy="190800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с наружным скелетом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0" y="1633928"/>
            <a:ext cx="4650475" cy="4930645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Насекомые, например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муравьи передвигаются на шести ногах.</a:t>
            </a: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Ракообразные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реветки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плавают, отталкиваясь задними конечностями.</a:t>
            </a: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Кузнечики прыгают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большие расстояния благодаря мощным задним ногам.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9" descr="i?id=70da091f914b36fc92e7e87a738006fc-1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4551" y="2211049"/>
            <a:ext cx="3887449" cy="2915586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9870" y="0"/>
            <a:ext cx="4288208" cy="299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2020" y="4034557"/>
            <a:ext cx="4092313" cy="282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3532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769" y="317983"/>
            <a:ext cx="10820399" cy="59603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с внутренним скелетом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183839"/>
            <a:ext cx="5117910" cy="594398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Млекопитающие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Гепард использует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конечности для бега.</a:t>
            </a: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Рыбы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рыбки плавают, используя плавники и хвост.</a:t>
            </a: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Птицы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етят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легкому скелету и мощным грудным мышцам.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Фото National Geographic, wallpaper lg-.1.1, , Коллекция фотографий и клип-арта различной тематик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5295" y="1054308"/>
            <a:ext cx="3331148" cy="2498361"/>
          </a:xfrm>
          <a:prstGeom prst="rect">
            <a:avLst/>
          </a:prstGeom>
          <a:noFill/>
        </p:spPr>
      </p:pic>
      <p:pic>
        <p:nvPicPr>
          <p:cNvPr id="6" name="Picture 4" descr="Самое быстрое животное в мире и другие животные-рекордсмены Великая Эпоха - новости со всего мира сегодня, видеонов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4766" y="4050386"/>
            <a:ext cx="4217233" cy="2807613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1016" y="3147935"/>
            <a:ext cx="3881064" cy="257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6329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99" y="234412"/>
            <a:ext cx="10820399" cy="802312"/>
          </a:xfrm>
        </p:spPr>
        <p:txBody>
          <a:bodyPr/>
          <a:lstStyle/>
          <a:p>
            <a:pPr algn="l"/>
            <a:r>
              <a:rPr lang="ru-RU" dirty="0" smtClean="0"/>
              <a:t>Способы передвижения животных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294516904"/>
              </p:ext>
            </p:extLst>
          </p:nvPr>
        </p:nvGraphicFramePr>
        <p:xfrm>
          <a:off x="2031999" y="117320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522424" y="1555846"/>
            <a:ext cx="1501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8320" y="2150082"/>
            <a:ext cx="2419824" cy="1470546"/>
          </a:xfrm>
          <a:prstGeom prst="rect">
            <a:avLst/>
          </a:prstGeom>
        </p:spPr>
      </p:pic>
      <p:pic>
        <p:nvPicPr>
          <p:cNvPr id="1032" name="Picture 8" descr="http://globustur.spb.ru/resources/images/kangaroos%20pictures%20(4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422" y="4733987"/>
            <a:ext cx="2614304" cy="163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975306" y="7780075"/>
            <a:ext cx="348012" cy="91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34" name="Picture 10" descr="http://www.allsnakepictures.com/pictures/Colorful_Snak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72420" y="4957928"/>
            <a:ext cx="2537583" cy="140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rucy.com.cy/wp-content/uploads/2017/08/Malenkij-delfin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62911" y="2797791"/>
            <a:ext cx="2260767" cy="147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i.ytimg.com/vi/iKO6QZkCDsU/maxresdefault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3104" y="1036724"/>
            <a:ext cx="2525783" cy="142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176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1062741"/>
          </a:xfrm>
        </p:spPr>
        <p:txBody>
          <a:bodyPr>
            <a:normAutofit/>
          </a:bodyPr>
          <a:lstStyle/>
          <a:p>
            <a:pPr algn="l"/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4467" y="1966175"/>
            <a:ext cx="10490200" cy="2781126"/>
          </a:xfrm>
        </p:spPr>
        <p:txBody>
          <a:bodyPr>
            <a:norm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3600" dirty="0" smtClean="0"/>
              <a:t>Способы передвижения зависят от анатомии и среды обитания.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3600" dirty="0" smtClean="0"/>
              <a:t>Разнообразие </a:t>
            </a:r>
            <a:r>
              <a:rPr lang="ru-RU" sz="3600" dirty="0" smtClean="0"/>
              <a:t>стратегий помогает животным адаптироваться и выживать в экосистемах.</a:t>
            </a:r>
            <a:endParaRPr lang="ru-RU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4023" y="4377128"/>
            <a:ext cx="3766478" cy="248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9562" y="-167025"/>
            <a:ext cx="4142438" cy="225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01302"/>
            <a:ext cx="2533338" cy="217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03765" y="4589489"/>
            <a:ext cx="2688236" cy="226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26484"/>
            <a:ext cx="3536194" cy="2131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460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70028" y="1914894"/>
            <a:ext cx="10490200" cy="2781126"/>
          </a:xfrm>
        </p:spPr>
        <p:txBody>
          <a:bodyPr/>
          <a:lstStyle/>
          <a:p>
            <a:pPr marL="342900" indent="-342900" algn="ctr"/>
            <a:r>
              <a:rPr lang="ru-RU" dirty="0" smtClean="0"/>
              <a:t>Вопросы и обсуждение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Какие </a:t>
            </a:r>
            <a:r>
              <a:rPr lang="ru-RU" dirty="0" smtClean="0"/>
              <a:t>способы передвижения вам кажутся наиболее интересными?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Как </a:t>
            </a:r>
            <a:r>
              <a:rPr lang="ru-RU" dirty="0" smtClean="0"/>
              <a:t>вы думаете, какие факторы влияют на выбор способа передвижения у животных?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12067" y="342375"/>
            <a:ext cx="10363200" cy="1362456"/>
          </a:xfrm>
        </p:spPr>
        <p:txBody>
          <a:bodyPr/>
          <a:lstStyle/>
          <a:p>
            <a:pPr algn="ctr"/>
            <a:r>
              <a:rPr lang="ru-RU" u="sng" dirty="0" smtClean="0"/>
              <a:t>Спасибо за внимание!</a:t>
            </a:r>
            <a:endParaRPr lang="ru-RU" u="sng" dirty="0"/>
          </a:p>
        </p:txBody>
      </p:sp>
      <p:pic>
        <p:nvPicPr>
          <p:cNvPr id="5" name="Picture 4" descr="Странствующие альбатросы не стареют - Звери : Наука / infox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1446" y="3644171"/>
            <a:ext cx="4703165" cy="3213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460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312</TotalTime>
  <Words>191</Words>
  <Application>Microsoft Office PowerPoint</Application>
  <PresentationFormat>Произвольный</PresentationFormat>
  <Paragraphs>39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СПОСОБЫ ПЕРЕДВИЖЕНИЯ ЖИВОТНЫХ</vt:lpstr>
      <vt:lpstr>Передвижение — ключевая функция для выживания животных.</vt:lpstr>
      <vt:lpstr>Бесскелетные животные</vt:lpstr>
      <vt:lpstr>Животные с наружным скелетом</vt:lpstr>
      <vt:lpstr>Животные с внутренним скелетом</vt:lpstr>
      <vt:lpstr>Способы передвижения животных</vt:lpstr>
      <vt:lpstr>Слайд 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Нервная система.  Рефлекс.  Инстинкт.</dc:title>
  <dc:creator>Марго</dc:creator>
  <cp:lastModifiedBy>labtox</cp:lastModifiedBy>
  <cp:revision>40</cp:revision>
  <dcterms:created xsi:type="dcterms:W3CDTF">2018-02-20T13:28:20Z</dcterms:created>
  <dcterms:modified xsi:type="dcterms:W3CDTF">2025-01-14T14:29:14Z</dcterms:modified>
</cp:coreProperties>
</file>