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1" r:id="rId6"/>
    <p:sldId id="268" r:id="rId7"/>
    <p:sldId id="262" r:id="rId8"/>
    <p:sldId id="277" r:id="rId9"/>
    <p:sldId id="278" r:id="rId10"/>
    <p:sldId id="276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2" autoAdjust="0"/>
    <p:restoredTop sz="94434" autoAdjust="0"/>
  </p:normalViewPr>
  <p:slideViewPr>
    <p:cSldViewPr>
      <p:cViewPr>
        <p:scale>
          <a:sx n="64" d="100"/>
          <a:sy n="64" d="100"/>
        </p:scale>
        <p:origin x="1506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75CD51-82C1-4C5C-9D2F-1C3E48A43BFF}" type="datetimeFigureOut">
              <a:rPr lang="ru-RU" smtClean="0"/>
              <a:t>26.01.2025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3DDD61-B247-4831-A9BE-202BF09C6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703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DDD61-B247-4831-A9BE-202BF09C666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8290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DDD61-B247-4831-A9BE-202BF09C666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948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DDD61-B247-4831-A9BE-202BF09C666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8738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DDD61-B247-4831-A9BE-202BF09C666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5131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DDD61-B247-4831-A9BE-202BF09C666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584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DDD61-B247-4831-A9BE-202BF09C666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3887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DDD61-B247-4831-A9BE-202BF09C666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1484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DDD61-B247-4831-A9BE-202BF09C666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4193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DDD61-B247-4831-A9BE-202BF09C666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4454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DDD61-B247-4831-A9BE-202BF09C666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892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B67BFF-94B3-4D6B-B917-EAAC9AC938A7}" type="datetimeFigureOut">
              <a:rPr lang="en-US" smtClean="0"/>
              <a:pPr>
                <a:defRPr/>
              </a:pPr>
              <a:t>1/26/2025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CA7378-1242-4F75-8B30-02FD22A0B55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812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E4E2ED-951E-40C1-A639-B0E4F60F68AA}" type="datetimeFigureOut">
              <a:rPr lang="en-US" smtClean="0"/>
              <a:pPr>
                <a:defRPr/>
              </a:pPr>
              <a:t>1/26/2025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C65AEA-FDBD-42A8-BBD9-E7B536D4399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315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2E04D8-F37B-49C5-B311-51B752DCD559}" type="datetimeFigureOut">
              <a:rPr lang="en-US" smtClean="0"/>
              <a:pPr>
                <a:defRPr/>
              </a:pPr>
              <a:t>1/26/2025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AEF40F-7ED2-410D-90D9-E6F2DFBD50A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216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AFDE63-37D0-4E33-ADA3-276FD8EB639E}" type="datetimeFigureOut">
              <a:rPr lang="en-US" smtClean="0"/>
              <a:pPr>
                <a:defRPr/>
              </a:pPr>
              <a:t>1/26/2025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5A45A-594F-4845-A9DA-02F3C56DA41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930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7450A4-12A2-407D-8DB6-BF3697DBFE6C}" type="datetimeFigureOut">
              <a:rPr lang="en-US" smtClean="0"/>
              <a:pPr>
                <a:defRPr/>
              </a:pPr>
              <a:t>1/26/2025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D54D25-AA27-45C1-8FF7-45D595D764A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462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648E40-2451-4DC8-A884-65D0FFB224D1}" type="datetimeFigureOut">
              <a:rPr lang="en-US" smtClean="0"/>
              <a:pPr>
                <a:defRPr/>
              </a:pPr>
              <a:t>1/26/2025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E2B6C2-F6B2-4E5A-96DF-22CF3C639BE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186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F81D7B-6ECC-4449-9F69-CDCE3A455384}" type="datetimeFigureOut">
              <a:rPr lang="en-US" smtClean="0"/>
              <a:pPr>
                <a:defRPr/>
              </a:pPr>
              <a:t>1/26/2025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E176E-B490-417C-AB36-072812CE84A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695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0F0C42-647A-40D9-B250-36A47D77A341}" type="datetimeFigureOut">
              <a:rPr lang="en-US" smtClean="0"/>
              <a:pPr>
                <a:defRPr/>
              </a:pPr>
              <a:t>1/26/2025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7AA131-AF54-44F1-8D05-C328B231BE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015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4DA637-34C2-4699-8B60-F91F5EA35442}" type="datetimeFigureOut">
              <a:rPr lang="en-US" smtClean="0"/>
              <a:pPr>
                <a:defRPr/>
              </a:pPr>
              <a:t>1/26/2025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1C5AD6-0352-4BBB-84A1-BB0015340AC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756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84D1ED-924E-4CE8-9F56-A5B4D87CA9E9}" type="datetimeFigureOut">
              <a:rPr lang="en-US" smtClean="0"/>
              <a:pPr>
                <a:defRPr/>
              </a:pPr>
              <a:t>1/26/2025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B39A4D-D920-4397-9268-0DFCCE539E3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052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ADC820-53E7-4D09-9838-979D43E64851}" type="datetimeFigureOut">
              <a:rPr lang="en-US" smtClean="0"/>
              <a:pPr>
                <a:defRPr/>
              </a:pPr>
              <a:t>1/26/2025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444EC7-1D28-44B3-B503-E2A71D309D0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589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2CE3982D-4F42-4377-8730-C057D7510809}" type="datetimeFigureOut">
              <a:rPr lang="en-US" smtClean="0"/>
              <a:pPr>
                <a:defRPr/>
              </a:pPr>
              <a:t>1/26/2025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8B22FD6F-F781-4A56-A3A2-B96BC12620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639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94"/>
            <a:ext cx="9142730" cy="6857206"/>
          </a:xfrm>
          <a:prstGeom prst="rect">
            <a:avLst/>
          </a:prstGeom>
        </p:spPr>
      </p:pic>
      <p:sp>
        <p:nvSpPr>
          <p:cNvPr id="10242" name="WordArt 2"/>
          <p:cNvSpPr>
            <a:spLocks noChangeArrowheads="1" noChangeShapeType="1" noTextEdit="1"/>
          </p:cNvSpPr>
          <p:nvPr/>
        </p:nvSpPr>
        <p:spPr bwMode="auto">
          <a:xfrm>
            <a:off x="608965" y="433975"/>
            <a:ext cx="7924800" cy="34671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Сложное поведение </a:t>
            </a:r>
            <a:endParaRPr lang="ru-RU" b="1" i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млекопитающих</a:t>
            </a:r>
            <a:endParaRPr lang="ru-RU" sz="54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257800" y="4267200"/>
            <a:ext cx="3581400" cy="20574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15" y="3889263"/>
            <a:ext cx="2409450" cy="5901683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4" name="Picture 4" descr="http://images.forwallpaper.com/files/thumbs/preview/61/615159__wink-to-jerry_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699" y="-105486"/>
            <a:ext cx="9156699" cy="7584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14400" y="2057400"/>
            <a:ext cx="8229600" cy="1447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14400" y="5226009"/>
            <a:ext cx="7003460" cy="150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60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664087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7oom.ru/powerpoint/fon-dlya-prezentacii-vesna-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4" y="0"/>
            <a:ext cx="9144000" cy="6876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476534" y="221903"/>
            <a:ext cx="82296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u="sng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Млекопитающие обладают развитой нервной системой и сложным поведением, помогающим им выживать и размножаться</a:t>
            </a:r>
            <a:endParaRPr lang="ru-RU" sz="3600" b="1" u="sng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7866" y="2438400"/>
            <a:ext cx="4896134" cy="309306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006" y="1863152"/>
            <a:ext cx="4019266" cy="475688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7oom.ru/powerpoint/fon-dlya-prezentacii-vesna-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0"/>
            <a:ext cx="9372600" cy="7048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-76200" y="228600"/>
            <a:ext cx="50292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Игровое </a:t>
            </a:r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поведение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ru-RU" sz="24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sz="2400" dirty="0"/>
              <a:t>Обучение социальному взаимодействию</a:t>
            </a:r>
            <a:r>
              <a:rPr lang="ru-RU" sz="2400" dirty="0" smtClean="0"/>
              <a:t>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sz="2400" dirty="0" smtClean="0"/>
              <a:t>Развитие </a:t>
            </a:r>
            <a:r>
              <a:rPr lang="ru-RU" sz="2400" dirty="0"/>
              <a:t>навыков охоты/защиты</a:t>
            </a:r>
            <a:r>
              <a:rPr lang="ru-RU" sz="2400" dirty="0" smtClean="0"/>
              <a:t>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sz="2400" dirty="0" smtClean="0"/>
              <a:t>Укрепление </a:t>
            </a:r>
            <a:r>
              <a:rPr lang="ru-RU" sz="2400" dirty="0"/>
              <a:t>связей с матерью.</a:t>
            </a:r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3873520"/>
            <a:ext cx="4038600" cy="289665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7800" y="4139656"/>
            <a:ext cx="3886200" cy="29085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8000" y="-11374"/>
            <a:ext cx="2286000" cy="367862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7oom.ru/powerpoint/fon-dlya-prezentacii-vesna-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3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228601" y="304800"/>
            <a:ext cx="4419599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Пищевое </a:t>
            </a:r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поведение</a:t>
            </a:r>
          </a:p>
          <a:p>
            <a:pPr algn="ctr"/>
            <a:endParaRPr lang="ru-RU" sz="2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ctr">
              <a:buFont typeface="Courier New" panose="02070309020205020404" pitchFamily="49" charset="0"/>
              <a:buChar char="o"/>
            </a:pPr>
            <a:r>
              <a:rPr lang="ru-RU" sz="2400" dirty="0"/>
              <a:t>Хищники: выслеживание и охота (кошки, волки</a:t>
            </a:r>
            <a:r>
              <a:rPr lang="ru-RU" sz="2400" dirty="0" smtClean="0"/>
              <a:t>)</a:t>
            </a:r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ru-RU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r>
              <a:rPr lang="ru-RU" sz="2400" dirty="0"/>
              <a:t>  </a:t>
            </a:r>
            <a:r>
              <a:rPr lang="ru-RU" sz="2400" dirty="0" smtClean="0"/>
              <a:t>Еноты </a:t>
            </a:r>
            <a:r>
              <a:rPr lang="ru-RU" sz="2400" dirty="0"/>
              <a:t>промывают </a:t>
            </a:r>
            <a:r>
              <a:rPr lang="ru-RU" sz="2400" dirty="0" smtClean="0"/>
              <a:t>пищу.</a:t>
            </a:r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ru-RU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r>
              <a:rPr lang="ru-RU" sz="2400" dirty="0"/>
              <a:t>  </a:t>
            </a:r>
            <a:r>
              <a:rPr lang="ru-RU" sz="2400" dirty="0" smtClean="0"/>
              <a:t>Стратегии </a:t>
            </a:r>
            <a:r>
              <a:rPr lang="ru-RU" sz="2400" dirty="0"/>
              <a:t>питания: накопление энергии и экономное расходование</a:t>
            </a:r>
            <a:r>
              <a:rPr lang="ru-RU" sz="2400" dirty="0" smtClean="0"/>
              <a:t>.</a:t>
            </a:r>
            <a:endParaRPr lang="ru-RU" sz="2400" dirty="0"/>
          </a:p>
          <a:p>
            <a:pPr algn="ctr"/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4120429"/>
            <a:ext cx="4838699" cy="290321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7400" y="37474"/>
            <a:ext cx="3205163" cy="4332671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7oom.ru/powerpoint/fon-dlya-prezentacii-vesna-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339" y="-17106"/>
            <a:ext cx="9301302" cy="6994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2" name="Прямоугольник 1"/>
          <p:cNvSpPr>
            <a:spLocks noChangeArrowheads="1"/>
          </p:cNvSpPr>
          <p:nvPr/>
        </p:nvSpPr>
        <p:spPr bwMode="auto">
          <a:xfrm>
            <a:off x="533400" y="228600"/>
            <a:ext cx="6172200" cy="3037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Комфортное </a:t>
            </a:r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поведение</a:t>
            </a:r>
          </a:p>
          <a:p>
            <a:pPr marL="342900" indent="-342900" algn="ctr">
              <a:buFont typeface="Wingdings" panose="05000000000000000000" pitchFamily="2" charset="2"/>
              <a:buChar char="v"/>
            </a:pPr>
            <a:endParaRPr lang="ru-RU" sz="24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ru-RU" sz="2400" dirty="0"/>
              <a:t>Строительство убежищ (бобры</a:t>
            </a:r>
            <a:r>
              <a:rPr lang="ru-RU" sz="2400" dirty="0" smtClean="0"/>
              <a:t>).</a:t>
            </a:r>
          </a:p>
          <a:p>
            <a:pPr marL="342900" indent="-342900" algn="ctr">
              <a:buFont typeface="Wingdings" panose="05000000000000000000" pitchFamily="2" charset="2"/>
              <a:buChar char="v"/>
            </a:pPr>
            <a:endParaRPr lang="ru-RU" sz="2400" dirty="0"/>
          </a:p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ru-RU" sz="2400" dirty="0" smtClean="0"/>
              <a:t>Поддержание </a:t>
            </a:r>
            <a:r>
              <a:rPr lang="ru-RU" sz="2400" dirty="0"/>
              <a:t>гигиены (потягивание, </a:t>
            </a:r>
            <a:r>
              <a:rPr lang="ru-RU" sz="2400" dirty="0" err="1"/>
              <a:t>вылизывание</a:t>
            </a:r>
            <a:r>
              <a:rPr lang="ru-RU" sz="2400" dirty="0" smtClean="0"/>
              <a:t>).</a:t>
            </a:r>
          </a:p>
          <a:p>
            <a:pPr marL="342900" indent="-342900" algn="ctr">
              <a:buFont typeface="Wingdings" panose="05000000000000000000" pitchFamily="2" charset="2"/>
              <a:buChar char="v"/>
            </a:pPr>
            <a:endParaRPr lang="ru-RU" sz="2400" dirty="0"/>
          </a:p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ru-RU" sz="2400" dirty="0" smtClean="0"/>
              <a:t>Употребление </a:t>
            </a:r>
            <a:r>
              <a:rPr lang="ru-RU" sz="2400" dirty="0"/>
              <a:t>лечебных трав.</a:t>
            </a:r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2800" y="3266106"/>
            <a:ext cx="5925166" cy="37113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7oom.ru/powerpoint/fon-dlya-prezentacii-vesna-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6" y="0"/>
            <a:ext cx="911967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3791261" y="1066800"/>
            <a:ext cx="528693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Оборонительное </a:t>
            </a:r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поведение</a:t>
            </a:r>
          </a:p>
          <a:p>
            <a:pPr algn="ctr"/>
            <a:endParaRPr lang="ru-RU" sz="24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ru-RU" sz="2400" dirty="0"/>
              <a:t>Пассивное: </a:t>
            </a:r>
            <a:r>
              <a:rPr lang="ru-RU" sz="2400" dirty="0" err="1"/>
              <a:t>затаивание</a:t>
            </a:r>
            <a:r>
              <a:rPr lang="ru-RU" sz="2400" dirty="0"/>
              <a:t>, бегство</a:t>
            </a:r>
            <a:r>
              <a:rPr lang="ru-RU" sz="2400" dirty="0" smtClean="0"/>
              <a:t>.</a:t>
            </a:r>
          </a:p>
          <a:p>
            <a:pPr marL="342900" indent="-342900" algn="ctr">
              <a:buFont typeface="Wingdings" panose="05000000000000000000" pitchFamily="2" charset="2"/>
              <a:buChar char="ü"/>
            </a:pPr>
            <a:endParaRPr lang="ru-RU" sz="2400" dirty="0"/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ru-RU" sz="2400" dirty="0" smtClean="0"/>
              <a:t>Активное</a:t>
            </a:r>
            <a:r>
              <a:rPr lang="ru-RU" sz="2400" dirty="0"/>
              <a:t>: защитные позы, химические сигналы (олени</a:t>
            </a:r>
            <a:r>
              <a:rPr lang="ru-RU" sz="2400" dirty="0" smtClean="0"/>
              <a:t>).</a:t>
            </a:r>
            <a:endParaRPr lang="ru-RU" sz="2400" dirty="0"/>
          </a:p>
          <a:p>
            <a:pPr marL="342900" indent="-342900" algn="ctr">
              <a:buFont typeface="Wingdings" panose="05000000000000000000" pitchFamily="2" charset="2"/>
              <a:buChar char="ü"/>
            </a:pPr>
            <a:endParaRPr lang="ru-RU" sz="2400" dirty="0" smtClean="0"/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ru-RU" sz="2400" dirty="0" smtClean="0"/>
              <a:t>Групповая </a:t>
            </a:r>
            <a:r>
              <a:rPr lang="ru-RU" sz="2400" dirty="0"/>
              <a:t>защита (овцебыки, зубры).</a:t>
            </a:r>
            <a:endParaRPr lang="ru-RU" sz="2400" dirty="0"/>
          </a:p>
          <a:p>
            <a:pPr algn="ctr"/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339" y="685800"/>
            <a:ext cx="3505200" cy="4692146"/>
          </a:xfrm>
          <a:prstGeom prst="rect">
            <a:avLst/>
          </a:prstGeom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7oom.ru/powerpoint/fon-dlya-prezentacii-vesna-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10" y="0"/>
            <a:ext cx="9232710" cy="684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16239" y="1004256"/>
            <a:ext cx="4737255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Исследовательское </a:t>
            </a:r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поведение</a:t>
            </a:r>
          </a:p>
          <a:p>
            <a:pPr algn="ctr"/>
            <a:endParaRPr lang="ru-RU" sz="2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ctr">
              <a:buFont typeface="Courier New" panose="02070309020205020404" pitchFamily="49" charset="0"/>
              <a:buChar char="o"/>
            </a:pPr>
            <a:r>
              <a:rPr lang="ru-RU" sz="2400" dirty="0"/>
              <a:t>Активное изучение с помощью органов </a:t>
            </a:r>
            <a:r>
              <a:rPr lang="ru-RU" sz="2400" dirty="0" smtClean="0"/>
              <a:t>чувств</a:t>
            </a:r>
            <a:endParaRPr lang="ru-RU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ru-RU" sz="2400" dirty="0" smtClean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r>
              <a:rPr lang="ru-RU" sz="2400" dirty="0" smtClean="0"/>
              <a:t>Поиск </a:t>
            </a:r>
            <a:r>
              <a:rPr lang="ru-RU" sz="2400" dirty="0"/>
              <a:t>пищи, воды и безопасных мест</a:t>
            </a:r>
            <a:r>
              <a:rPr lang="ru-RU" sz="2400" dirty="0" smtClean="0"/>
              <a:t>.</a:t>
            </a:r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ru-RU" sz="2400" dirty="0"/>
          </a:p>
          <a:p>
            <a:pPr marL="342900" indent="-342900" algn="ctr">
              <a:buFont typeface="Courier New" panose="02070309020205020404" pitchFamily="49" charset="0"/>
              <a:buChar char="o"/>
            </a:pPr>
            <a:r>
              <a:rPr lang="ru-RU" sz="2400" dirty="0" smtClean="0"/>
              <a:t>Любопытство </a:t>
            </a:r>
            <a:r>
              <a:rPr lang="ru-RU" sz="2400" dirty="0"/>
              <a:t>(особенно у обезьян).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3494" y="3191445"/>
            <a:ext cx="4457700" cy="30032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8471" y="381000"/>
            <a:ext cx="4425407" cy="2328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7oom.ru/powerpoint/fon-dlya-prezentacii-vesna-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10" y="0"/>
            <a:ext cx="9232710" cy="684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152400" y="228600"/>
            <a:ext cx="481311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Половое </a:t>
            </a:r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поведение</a:t>
            </a:r>
          </a:p>
          <a:p>
            <a:pPr algn="ctr"/>
            <a:endParaRPr lang="ru-RU" sz="2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400" dirty="0"/>
              <a:t>Конкуренция самцов за самок</a:t>
            </a:r>
            <a:r>
              <a:rPr lang="ru-RU" sz="2400" dirty="0" smtClean="0"/>
              <a:t>.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endParaRPr lang="ru-RU" sz="2400" dirty="0"/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400" dirty="0" smtClean="0"/>
              <a:t>Различные </a:t>
            </a:r>
            <a:r>
              <a:rPr lang="ru-RU" sz="2400" dirty="0"/>
              <a:t>способы привлечения внимания.</a:t>
            </a:r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9288" y="2906256"/>
            <a:ext cx="6842220" cy="3674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488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7oom.ru/powerpoint/fon-dlya-prezentacii-vesna-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10" y="0"/>
            <a:ext cx="9232710" cy="684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228600" y="304800"/>
            <a:ext cx="6324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Сложное поведение - основа </a:t>
            </a:r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адаптации</a:t>
            </a:r>
          </a:p>
          <a:p>
            <a:pPr algn="ctr"/>
            <a:endParaRPr lang="ru-RU" sz="2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ru-RU" sz="2400" dirty="0"/>
              <a:t>Разнообразие поведенческих реакций позволяет млекопитающим успешно выживать в различных условиях и обеспечивать продолжение своего рода.</a:t>
            </a:r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1" y="2990963"/>
            <a:ext cx="6089754" cy="3714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36196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theme/theme1.xml><?xml version="1.0" encoding="utf-8"?>
<a:theme xmlns:a="http://schemas.openxmlformats.org/drawingml/2006/main" name="Рама">
  <a:themeElements>
    <a:clrScheme name="Рама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Рама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Рама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TM03457475[[fn=Рамка]]</Template>
  <TotalTime>891</TotalTime>
  <Words>176</Words>
  <Application>Microsoft Office PowerPoint</Application>
  <PresentationFormat>Экран (4:3)</PresentationFormat>
  <Paragraphs>58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Calibri</vt:lpstr>
      <vt:lpstr>Corbel</vt:lpstr>
      <vt:lpstr>Courier New</vt:lpstr>
      <vt:lpstr>Franklin Gothic Book</vt:lpstr>
      <vt:lpstr>Wingdings</vt:lpstr>
      <vt:lpstr>Wingdings 2</vt:lpstr>
      <vt:lpstr>Рама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Our Family</dc:creator>
  <cp:lastModifiedBy>STUFF</cp:lastModifiedBy>
  <cp:revision>62</cp:revision>
  <dcterms:modified xsi:type="dcterms:W3CDTF">2025-01-26T14:31:54Z</dcterms:modified>
</cp:coreProperties>
</file>