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8" r:id="rId7"/>
    <p:sldId id="262" r:id="rId8"/>
    <p:sldId id="27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434" autoAdjust="0"/>
  </p:normalViewPr>
  <p:slideViewPr>
    <p:cSldViewPr>
      <p:cViewPr varScale="1">
        <p:scale>
          <a:sx n="70" d="100"/>
          <a:sy n="70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5CD51-82C1-4C5C-9D2F-1C3E48A43BFF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DD61-B247-4831-A9BE-202BF09C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703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29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873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13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584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388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148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19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94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67BFF-94B3-4D6B-B917-EAAC9AC938A7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A7378-1242-4F75-8B30-02FD22A0B55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1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4E2ED-951E-40C1-A639-B0E4F60F68AA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65AEA-FDBD-42A8-BBD9-E7B536D4399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1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E04D8-F37B-49C5-B311-51B752DCD559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EF40F-7ED2-410D-90D9-E6F2DFBD50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21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AFDE63-37D0-4E33-ADA3-276FD8EB639E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5A45A-594F-4845-A9DA-02F3C56DA41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3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7450A4-12A2-407D-8DB6-BF3697DBFE6C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D54D25-AA27-45C1-8FF7-45D595D764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62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648E40-2451-4DC8-A884-65D0FFB224D1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E2B6C2-F6B2-4E5A-96DF-22CF3C639B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8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F81D7B-6ECC-4449-9F69-CDCE3A455384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E176E-B490-417C-AB36-072812CE84A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69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0F0C42-647A-40D9-B250-36A47D77A341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AA131-AF54-44F1-8D05-C328B231BE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01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4DA637-34C2-4699-8B60-F91F5EA35442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C5AD6-0352-4BBB-84A1-BB0015340AC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5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84D1ED-924E-4CE8-9F56-A5B4D87CA9E9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39A4D-D920-4397-9268-0DFCCE539E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05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ADC820-53E7-4D09-9838-979D43E64851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44EC7-1D28-44B3-B503-E2A71D309D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89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E3982D-4F42-4377-8730-C057D7510809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B22FD6F-F781-4A56-A3A2-B96BC12620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63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4"/>
            <a:ext cx="9142730" cy="6857206"/>
          </a:xfrm>
          <a:prstGeom prst="rect">
            <a:avLst/>
          </a:prstGeom>
        </p:spPr>
      </p:pic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608965" y="433975"/>
            <a:ext cx="7924800" cy="34671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птиц </a:t>
            </a:r>
            <a:endParaRPr lang="ru-RU" sz="5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природе и жизни человека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57800" y="4267200"/>
            <a:ext cx="3581400" cy="2057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44" name="Picture 3" descr="C:\Documents and Settings\user\Рабочий стол\птичк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62000" y="3429397"/>
            <a:ext cx="48006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4" y="0"/>
            <a:ext cx="9144000" cy="687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457200" y="116471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Птицы — один из самых многочисленных классов позвоночных животных.</a:t>
            </a:r>
          </a:p>
          <a:p>
            <a:pPr algn="ctr"/>
            <a:r>
              <a:rPr lang="ru-RU" sz="2400" dirty="0"/>
              <a:t>Они играют важнейшую роль в экосистемах и в жизни человека.</a:t>
            </a:r>
          </a:p>
          <a:p>
            <a:pPr algn="ctr"/>
            <a:r>
              <a:rPr lang="ru-RU" sz="2400" dirty="0"/>
              <a:t>Способность к полету, высокая мобильность и адаптивность позволяют им обитать повсюду, от полярных широт до </a:t>
            </a:r>
            <a:r>
              <a:rPr lang="ru-RU" sz="2400" dirty="0" smtClean="0"/>
              <a:t>тропиков.</a:t>
            </a:r>
            <a:endParaRPr lang="ru-RU" sz="2400" dirty="0"/>
          </a:p>
        </p:txBody>
      </p:sp>
      <p:pic>
        <p:nvPicPr>
          <p:cNvPr id="1028" name="Picture 4" descr="http://mirgif.com/1/pticy4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467" y="3206036"/>
            <a:ext cx="3981734" cy="279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34" y="2794127"/>
            <a:ext cx="2800066" cy="420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mirgif.com/1/pticy4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727522"/>
            <a:ext cx="3505200" cy="213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9372600" cy="704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04800" y="228600"/>
            <a:ext cx="46482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птиц в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экосистемах</a:t>
            </a:r>
          </a:p>
          <a:p>
            <a:endPara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/>
              <a:t>Опыление растений. </a:t>
            </a:r>
            <a:r>
              <a:rPr lang="ru-RU" sz="2000" dirty="0"/>
              <a:t>Например, колибри участвуют в опылении цветов.</a:t>
            </a:r>
          </a:p>
          <a:p>
            <a:r>
              <a:rPr lang="ru-RU" sz="2000" b="1" dirty="0"/>
              <a:t>Распространение семян. </a:t>
            </a:r>
            <a:r>
              <a:rPr lang="ru-RU" sz="2000" dirty="0"/>
              <a:t>Птицы поедают плоды и переносят семена, помогая восстанавливать растительность.</a:t>
            </a:r>
          </a:p>
          <a:p>
            <a:r>
              <a:rPr lang="ru-RU" sz="2000" b="1" dirty="0"/>
              <a:t>Индикаторы состояния экосистем. </a:t>
            </a:r>
            <a:r>
              <a:rPr lang="ru-RU" sz="2000" dirty="0"/>
              <a:t>Например, уменьшение численности птиц может сигнализировать о загрязнении.</a:t>
            </a:r>
          </a:p>
          <a:p>
            <a:endParaRPr lang="ru-RU" sz="2000" dirty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5557" y="18913"/>
            <a:ext cx="3444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6675437" y="2983468"/>
            <a:ext cx="1736725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свиристель</a:t>
            </a:r>
            <a:endParaRPr lang="ru-RU" dirty="0"/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6618" y="3333799"/>
            <a:ext cx="31543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6019800" y="5257800"/>
            <a:ext cx="582613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щур</a:t>
            </a:r>
          </a:p>
        </p:txBody>
      </p:sp>
      <p:sp>
        <p:nvSpPr>
          <p:cNvPr id="13319" name="Прямоугольник 6"/>
          <p:cNvSpPr>
            <a:spLocks noChangeArrowheads="1"/>
          </p:cNvSpPr>
          <p:nvPr/>
        </p:nvSpPr>
        <p:spPr bwMode="auto">
          <a:xfrm>
            <a:off x="3798725" y="6238875"/>
            <a:ext cx="2120106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/>
              <a:t>Дрозд рябинник</a:t>
            </a:r>
            <a:endParaRPr lang="ru-RU" dirty="0"/>
          </a:p>
        </p:txBody>
      </p:sp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4267200"/>
            <a:ext cx="29622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0628" y="4522788"/>
            <a:ext cx="27479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Прямоугольник 9"/>
          <p:cNvSpPr>
            <a:spLocks noChangeArrowheads="1"/>
          </p:cNvSpPr>
          <p:nvPr/>
        </p:nvSpPr>
        <p:spPr bwMode="auto">
          <a:xfrm>
            <a:off x="2084841" y="6367365"/>
            <a:ext cx="793750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Сойка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05049" y="572048"/>
            <a:ext cx="4368421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 как контроль численности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вредителей</a:t>
            </a:r>
          </a:p>
          <a:p>
            <a:pPr algn="ctr"/>
            <a:r>
              <a:rPr lang="ru-RU" sz="2400" dirty="0"/>
              <a:t>Птицы, такие как синицы, помогают контролировать популяцию насекомых и мелких грызунов.</a:t>
            </a:r>
          </a:p>
          <a:p>
            <a:pPr algn="ctr"/>
            <a:r>
              <a:rPr lang="ru-RU" sz="2400" dirty="0"/>
              <a:t>Это уменьшает необходимость использования пестицидов в сельском </a:t>
            </a:r>
            <a:r>
              <a:rPr lang="ru-RU" sz="2400" dirty="0" smtClean="0"/>
              <a:t>хозяйстве.</a:t>
            </a:r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97021" y="5096363"/>
            <a:ext cx="4124384" cy="1200329"/>
          </a:xfrm>
          <a:prstGeom prst="rect">
            <a:avLst/>
          </a:prstGeom>
          <a:solidFill>
            <a:srgbClr val="FFFF00"/>
          </a:solidFill>
          <a:scene3d>
            <a:camera prst="isometricOffAxis1Right"/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Самая полезная птица для сада – большая синица (съедает за день вредителей столько, сколько сама весит)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1981" y="293812"/>
            <a:ext cx="1614819" cy="17264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3884" y="2314065"/>
            <a:ext cx="3592916" cy="23909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39" y="-17106"/>
            <a:ext cx="9301302" cy="699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52400" y="228600"/>
            <a:ext cx="533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 и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</a:t>
            </a:r>
          </a:p>
          <a:p>
            <a:pPr algn="ctr"/>
            <a:r>
              <a:rPr lang="ru-RU" sz="2000" b="1" dirty="0"/>
              <a:t>Уничтожение вредителей</a:t>
            </a:r>
            <a:r>
              <a:rPr lang="ru-RU" sz="2000" dirty="0"/>
              <a:t>: скворцы борются с насекомыми в садах.</a:t>
            </a:r>
          </a:p>
          <a:p>
            <a:pPr algn="ctr"/>
            <a:r>
              <a:rPr lang="ru-RU" sz="2000" b="1" dirty="0"/>
              <a:t>Промышленность</a:t>
            </a:r>
            <a:r>
              <a:rPr lang="ru-RU" sz="2000" dirty="0"/>
              <a:t>: некоторые виды, как дикие утки и гуси, являются источником мяса и яиц.</a:t>
            </a:r>
          </a:p>
          <a:p>
            <a:pPr algn="ctr"/>
            <a:r>
              <a:rPr lang="ru-RU" sz="2000" b="1" dirty="0"/>
              <a:t>Эстетическое удовольствие</a:t>
            </a:r>
            <a:r>
              <a:rPr lang="ru-RU" sz="2000" dirty="0"/>
              <a:t>: пение и яркое оперение птиц улучшают наше восприятие природы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280619" y="4267200"/>
            <a:ext cx="3472206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147710" y="-533400"/>
            <a:ext cx="3855720" cy="27540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9828" y="122302"/>
            <a:ext cx="2895600" cy="2994025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91919" y="2895600"/>
            <a:ext cx="1905000" cy="19050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42" y="3803835"/>
            <a:ext cx="4590339" cy="3054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Documents and Settings\user\Рабочий стол\скворечник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4839007"/>
            <a:ext cx="2732265" cy="237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" y="0"/>
            <a:ext cx="91196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19417" y="228600"/>
            <a:ext cx="890131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Негативное влияние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</a:t>
            </a:r>
          </a:p>
          <a:p>
            <a:pPr algn="ctr"/>
            <a:r>
              <a:rPr lang="ru-RU" sz="2400" dirty="0"/>
              <a:t>Зерноядные птицы могут подрывать урожай зерновых культур.</a:t>
            </a:r>
          </a:p>
          <a:p>
            <a:pPr algn="ctr"/>
            <a:r>
              <a:rPr lang="ru-RU" sz="2400" dirty="0"/>
              <a:t>Некоторые птицы, как голуби, могут быть переносчиками заболеваний.</a:t>
            </a:r>
          </a:p>
          <a:p>
            <a:pPr algn="ctr"/>
            <a:r>
              <a:rPr lang="ru-RU" sz="2400" dirty="0"/>
              <a:t>Столкновение с самолетами создает угрозу для авиационной безопасности.</a:t>
            </a:r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532" y="3048391"/>
            <a:ext cx="5410200" cy="3733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0" y="0"/>
            <a:ext cx="9232710" cy="68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28600" y="304800"/>
            <a:ext cx="481311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Охрана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</a:t>
            </a:r>
          </a:p>
          <a:p>
            <a:pPr algn="ctr"/>
            <a:r>
              <a:rPr lang="ru-RU" sz="2400" dirty="0"/>
              <a:t>Необходимы меры для защиты мест обитания, борьба с браконьерством.</a:t>
            </a:r>
          </a:p>
          <a:p>
            <a:pPr algn="ctr"/>
            <a:r>
              <a:rPr lang="ru-RU" sz="2400" dirty="0"/>
              <a:t>Создание заповедников и национальных парков помогает сохранить популяции птиц.</a:t>
            </a:r>
          </a:p>
          <a:p>
            <a:pPr algn="ctr"/>
            <a:r>
              <a:rPr lang="ru-RU" sz="2400" dirty="0"/>
              <a:t>Важность общественного просвещения о защите птиц.</a:t>
            </a:r>
          </a:p>
          <a:p>
            <a:pPr algn="ctr"/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1710" y="2590800"/>
            <a:ext cx="3211419" cy="28523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277091"/>
            <a:ext cx="3077142" cy="15794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4280141"/>
            <a:ext cx="3557871" cy="2577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15" y="3889263"/>
            <a:ext cx="2409450" cy="590168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http://images.forwallpaper.com/files/thumbs/preview/61/615159__wink-to-jerry_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99" y="-105486"/>
            <a:ext cx="9156699" cy="758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4400" y="2057400"/>
            <a:ext cx="822960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5226009"/>
            <a:ext cx="7003460" cy="150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6408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866</TotalTime>
  <Words>262</Words>
  <Application>Microsoft Office PowerPoint</Application>
  <PresentationFormat>Экран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Corbel</vt:lpstr>
      <vt:lpstr>Franklin Gothic Book</vt:lpstr>
      <vt:lpstr>Wingdings 2</vt:lpstr>
      <vt:lpstr>Рама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Our Family</dc:creator>
  <cp:lastModifiedBy>STUFF</cp:lastModifiedBy>
  <cp:revision>59</cp:revision>
  <dcterms:modified xsi:type="dcterms:W3CDTF">2025-01-26T14:03:22Z</dcterms:modified>
</cp:coreProperties>
</file>