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377B906-24D7-4B95-8032-42374FD70FA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DD426C-9740-4E6B-8246-9A382BACC52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D03691-9161-4859-BAC4-9A3146B9E59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94C0A-BBCA-4CCA-9BC8-602551E4FB8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637832FC-E995-44EE-892D-7C74817C5F4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64A213-641A-4BDC-830A-3770D9F7234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B8FFDF-E0B2-45FE-81DF-6C21249E066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B53B89-B87F-4548-B17A-63E0EB6B7A4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A472CA-B2AC-452A-ACDF-9EC36484FEE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2BBFD6-CE94-49F4-B07F-8E9AC599A7B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045B76F3-954F-42A3-8A00-2F01D3C7F75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3A0208F5-D4DF-4FED-A8E6-46F444FC8ED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257800"/>
            <a:ext cx="9144000" cy="1600200"/>
          </a:xfrm>
        </p:spPr>
        <p:txBody>
          <a:bodyPr/>
          <a:lstStyle/>
          <a:p>
            <a:r>
              <a:rPr lang="ru-RU" altLang="ru-RU" dirty="0"/>
              <a:t>Рыбы – древнейшие позвоночные, играющие ключевую роль в экосистемах и жизни человека</a:t>
            </a:r>
            <a:endParaRPr lang="ru-RU" altLang="ru-RU" dirty="0" smtClean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68760"/>
            <a:ext cx="9144000" cy="1946275"/>
          </a:xfrm>
        </p:spPr>
        <p:txBody>
          <a:bodyPr>
            <a:normAutofit/>
          </a:bodyPr>
          <a:lstStyle/>
          <a:p>
            <a:r>
              <a:rPr lang="ru-RU" b="1" dirty="0"/>
              <a:t>Земноводные, обитающие в Ростове-на-Дону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-387424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Амфибии: жизнь между водой и сушей</a:t>
            </a:r>
            <a:endParaRPr lang="ru-RU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355976" y="755576"/>
            <a:ext cx="4788024" cy="59492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alt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sz="3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Земноводные (амфибии) – холоднокровные позвоночные, жизнь которых связана с водой и сушей. Размножаются и развиваются в воде, взрослые особи живут как в воде, так и на суше</a:t>
            </a:r>
            <a:r>
              <a:rPr lang="ru-RU" alt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alt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760282"/>
            <a:ext cx="4104456" cy="59187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712" y="0"/>
            <a:ext cx="7772400" cy="1143000"/>
          </a:xfrm>
        </p:spPr>
        <p:txBody>
          <a:bodyPr>
            <a:normAutofit/>
          </a:bodyPr>
          <a:lstStyle/>
          <a:p>
            <a:r>
              <a:rPr lang="ru-RU" altLang="ru-RU" dirty="0"/>
              <a:t>Обыкновенная жаба</a:t>
            </a:r>
            <a:endParaRPr lang="ru-RU" altLang="ru-RU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537" y="1340768"/>
            <a:ext cx="4373602" cy="465943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ru-RU" altLang="ru-RU" sz="3200" dirty="0"/>
              <a:t> </a:t>
            </a:r>
            <a:r>
              <a:rPr lang="ru-RU" altLang="ru-RU" sz="3200" dirty="0" smtClean="0"/>
              <a:t>Распространенный </a:t>
            </a:r>
            <a:r>
              <a:rPr lang="ru-RU" altLang="ru-RU" sz="3200" dirty="0"/>
              <a:t>вид. </a:t>
            </a:r>
            <a:endParaRPr lang="ru-RU" altLang="ru-RU" sz="3200" dirty="0" smtClean="0"/>
          </a:p>
          <a:p>
            <a:pPr>
              <a:buFont typeface="Wingdings" pitchFamily="2" charset="2"/>
              <a:buChar char="q"/>
            </a:pPr>
            <a:r>
              <a:rPr lang="ru-RU" altLang="ru-RU" sz="3200" dirty="0" smtClean="0"/>
              <a:t>Обитает </a:t>
            </a:r>
            <a:r>
              <a:rPr lang="ru-RU" altLang="ru-RU" sz="3200" dirty="0"/>
              <a:t>в парках, садах, около водоемов. Активна в теплую погоду. Самцы издают громкие крики во время размножения.</a:t>
            </a:r>
            <a:endParaRPr lang="ru-RU" alt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392" y="2204864"/>
            <a:ext cx="4598583" cy="32053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-1044624" y="233963"/>
            <a:ext cx="11408296" cy="664608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dirty="0"/>
              <a:t>Серая жаба</a:t>
            </a:r>
            <a:endParaRPr lang="ru-RU" altLang="ru-RU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-18256" y="1052736"/>
            <a:ext cx="9144000" cy="5289451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alt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Обитает в различных водоемах (пруды, реки). Может менять цвет. Размножается в мелководьях весной.</a:t>
            </a:r>
            <a:endParaRPr lang="ru-RU" altLang="ru-RU" sz="2800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327892"/>
            <a:ext cx="8172400" cy="40435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-220563"/>
            <a:ext cx="8507413" cy="1143000"/>
          </a:xfrm>
        </p:spPr>
        <p:txBody>
          <a:bodyPr/>
          <a:lstStyle/>
          <a:p>
            <a:r>
              <a:rPr lang="ru-RU" altLang="ru-RU" dirty="0"/>
              <a:t>Обыкновенный тритон</a:t>
            </a:r>
            <a:endParaRPr lang="ru-RU" altLang="ru-RU" sz="4000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-10756" y="1196752"/>
            <a:ext cx="9144000" cy="6021288"/>
          </a:xfrm>
        </p:spPr>
        <p:txBody>
          <a:bodyPr>
            <a:normAutofit/>
          </a:bodyPr>
          <a:lstStyle/>
          <a:p>
            <a:pPr algn="ctr"/>
            <a:r>
              <a:rPr lang="ru-RU" altLang="ru-RU" sz="3200" dirty="0"/>
              <a:t>Небольшой земноводный, обитает возле пресных водоемов. Полосатая окраска. Активен в теплую погоду, ночной охотник.</a:t>
            </a:r>
            <a:endParaRPr lang="ru-RU" altLang="ru-RU" sz="3200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9" y="2852936"/>
            <a:ext cx="7937586" cy="3721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672" y="-235959"/>
            <a:ext cx="11593288" cy="1143000"/>
          </a:xfrm>
        </p:spPr>
        <p:txBody>
          <a:bodyPr>
            <a:normAutofit/>
          </a:bodyPr>
          <a:lstStyle/>
          <a:p>
            <a:r>
              <a:rPr lang="ru-RU" altLang="ru-RU" dirty="0"/>
              <a:t>Значение земноводных</a:t>
            </a:r>
            <a:endParaRPr lang="ru-RU" altLang="ru-RU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4234" y="1268760"/>
            <a:ext cx="4105718" cy="6165304"/>
          </a:xfrm>
        </p:spPr>
        <p:txBody>
          <a:bodyPr>
            <a:normAutofit/>
          </a:bodyPr>
          <a:lstStyle/>
          <a:p>
            <a:pPr algn="ctr"/>
            <a:r>
              <a:rPr lang="ru-RU" altLang="ru-RU" sz="3200" dirty="0"/>
              <a:t>Контролируют численность насекомых.</a:t>
            </a:r>
          </a:p>
          <a:p>
            <a:pPr algn="ctr"/>
            <a:r>
              <a:rPr lang="ru-RU" altLang="ru-RU" sz="3200" dirty="0"/>
              <a:t>    </a:t>
            </a:r>
            <a:r>
              <a:rPr lang="ru-RU" altLang="ru-RU" sz="3200" dirty="0" smtClean="0"/>
              <a:t>Звено </a:t>
            </a:r>
            <a:r>
              <a:rPr lang="ru-RU" altLang="ru-RU" sz="3200" dirty="0"/>
              <a:t>в пищевой цепи (хищник и жертва).</a:t>
            </a:r>
          </a:p>
          <a:p>
            <a:pPr algn="ctr"/>
            <a:r>
              <a:rPr lang="ru-RU" altLang="ru-RU" sz="3200" dirty="0"/>
              <a:t>    </a:t>
            </a:r>
            <a:r>
              <a:rPr lang="ru-RU" altLang="ru-RU" sz="3200" dirty="0" smtClean="0"/>
              <a:t>Индикаторы </a:t>
            </a:r>
            <a:r>
              <a:rPr lang="ru-RU" altLang="ru-RU" sz="3200" dirty="0"/>
              <a:t>состояния окружающей среды.</a:t>
            </a:r>
            <a:endParaRPr lang="ru-RU" alt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1700808"/>
            <a:ext cx="4760814" cy="3983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-90264"/>
            <a:ext cx="7772400" cy="1143000"/>
          </a:xfrm>
        </p:spPr>
        <p:txBody>
          <a:bodyPr>
            <a:normAutofit/>
          </a:bodyPr>
          <a:lstStyle/>
          <a:p>
            <a:r>
              <a:rPr lang="ru-RU" altLang="ru-RU" dirty="0"/>
              <a:t> Угрозы и охрана</a:t>
            </a:r>
            <a:endParaRPr lang="ru-RU" altLang="ru-RU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148063" y="692696"/>
            <a:ext cx="3816425" cy="5832648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dirty="0" smtClean="0"/>
              <a:t>Уничтожение </a:t>
            </a:r>
            <a:r>
              <a:rPr lang="ru-RU" altLang="ru-RU" sz="2800" dirty="0"/>
              <a:t>среды обитания, загрязнение, изменение климата.</a:t>
            </a:r>
          </a:p>
          <a:p>
            <a:pPr algn="ctr"/>
            <a:r>
              <a:rPr lang="ru-RU" altLang="ru-RU" sz="2800" dirty="0" smtClean="0"/>
              <a:t>Создание </a:t>
            </a:r>
            <a:r>
              <a:rPr lang="ru-RU" altLang="ru-RU" sz="2800" dirty="0"/>
              <a:t>охраняемых территорий, борьба с загрязнением, восстановление болот, информирование населения.</a:t>
            </a:r>
            <a:endParaRPr lang="ru-RU" altLang="ru-RU" sz="2800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556791"/>
            <a:ext cx="5184576" cy="3907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26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4584" y="0"/>
            <a:ext cx="10963141" cy="6858000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1560" y="1268760"/>
            <a:ext cx="8172400" cy="73174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alt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</a:p>
          <a:p>
            <a:pPr algn="ctr">
              <a:buNone/>
            </a:pPr>
            <a:endParaRPr lang="ru-RU" altLang="ru-RU" sz="32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altLang="ru-RU" sz="32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alt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alt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емноводные </a:t>
            </a:r>
            <a:r>
              <a:rPr lang="ru-RU" alt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важная часть природы. Берегите природу нашего региона!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162</TotalTime>
  <Words>193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Calibri</vt:lpstr>
      <vt:lpstr>Cambria</vt:lpstr>
      <vt:lpstr>Franklin Gothic Book</vt:lpstr>
      <vt:lpstr>Perpetua</vt:lpstr>
      <vt:lpstr>Wingdings</vt:lpstr>
      <vt:lpstr>Wingdings 2</vt:lpstr>
      <vt:lpstr>Справедливость</vt:lpstr>
      <vt:lpstr>Земноводные, обитающие в Ростове-на-Дону</vt:lpstr>
      <vt:lpstr>Амфибии: жизнь между водой и сушей</vt:lpstr>
      <vt:lpstr>Обыкновенная жаба</vt:lpstr>
      <vt:lpstr>Серая жаба</vt:lpstr>
      <vt:lpstr>Обыкновенный тритон</vt:lpstr>
      <vt:lpstr>Значение земноводных</vt:lpstr>
      <vt:lpstr> Угрозы и охрана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Краткая история развития зоологии.</dc:title>
  <dc:creator>XTreme</dc:creator>
  <cp:lastModifiedBy>STUFF</cp:lastModifiedBy>
  <cp:revision>26</cp:revision>
  <dcterms:created xsi:type="dcterms:W3CDTF">2011-09-17T14:30:01Z</dcterms:created>
  <dcterms:modified xsi:type="dcterms:W3CDTF">2025-01-26T13:10:15Z</dcterms:modified>
</cp:coreProperties>
</file>