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377B906-24D7-4B95-8032-42374FD70FA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D426C-9740-4E6B-8246-9A382BACC52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03691-9161-4859-BAC4-9A3146B9E59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94C0A-BBCA-4CCA-9BC8-602551E4FB8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37832FC-E995-44EE-892D-7C74817C5F4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4A213-641A-4BDC-830A-3770D9F723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8FFDF-E0B2-45FE-81DF-6C21249E066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53B89-B87F-4548-B17A-63E0EB6B7A4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A472CA-B2AC-452A-ACDF-9EC36484FEE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BBFD6-CE94-49F4-B07F-8E9AC599A7B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45B76F3-954F-42A3-8A00-2F01D3C7F75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A0208F5-D4DF-4FED-A8E6-46F444FC8ED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257800"/>
            <a:ext cx="9144000" cy="1600200"/>
          </a:xfrm>
        </p:spPr>
        <p:txBody>
          <a:bodyPr/>
          <a:lstStyle/>
          <a:p>
            <a:r>
              <a:rPr lang="ru-RU" altLang="ru-RU" dirty="0"/>
              <a:t>Рыбы – древнейшие позвоночные, играющие ключевую роль в экосистемах и жизни человека</a:t>
            </a:r>
            <a:endParaRPr lang="ru-RU" altLang="ru-RU" dirty="0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60"/>
            <a:ext cx="9144000" cy="1946275"/>
          </a:xfrm>
        </p:spPr>
        <p:txBody>
          <a:bodyPr>
            <a:normAutofit/>
          </a:bodyPr>
          <a:lstStyle/>
          <a:p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Значение рыб в природе и жизни человека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4584" y="-50256"/>
            <a:ext cx="10835989" cy="693564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85192" y="-246116"/>
            <a:ext cx="9144000" cy="1143000"/>
          </a:xfrm>
        </p:spPr>
        <p:txBody>
          <a:bodyPr/>
          <a:lstStyle/>
          <a:p>
            <a:pPr algn="ctr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Разнообразие рыб</a:t>
            </a:r>
            <a:endParaRPr lang="ru-RU" alt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03648" y="1268760"/>
            <a:ext cx="7507088" cy="5949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35 000 видов, населяющих все водные среды – от океанских глубин до высокогорных ручьев.</a:t>
            </a:r>
            <a:endParaRPr lang="ru-RU" alt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-394735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Рыбы </a:t>
            </a:r>
            <a:r>
              <a:rPr lang="ru-RU" altLang="ru-RU" dirty="0"/>
              <a:t>- фундамент водных экосистем</a:t>
            </a:r>
            <a:endParaRPr lang="ru-RU" altLang="ru-RU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17625" y="1340768"/>
            <a:ext cx="3491880" cy="406693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altLang="ru-RU" sz="2800" dirty="0"/>
              <a:t>Часть пищевых цепей: хищники и жертвы</a:t>
            </a:r>
            <a:r>
              <a:rPr lang="ru-RU" altLang="ru-RU" sz="2800" dirty="0" smtClean="0"/>
              <a:t>.</a:t>
            </a:r>
            <a:endParaRPr lang="ru-RU" altLang="ru-RU" sz="2800" dirty="0"/>
          </a:p>
          <a:p>
            <a:pPr>
              <a:buFont typeface="Wingdings" pitchFamily="2" charset="2"/>
              <a:buChar char="q"/>
            </a:pPr>
            <a:r>
              <a:rPr lang="ru-RU" altLang="ru-RU" sz="2800" dirty="0" smtClean="0"/>
              <a:t>Контролируют </a:t>
            </a:r>
            <a:r>
              <a:rPr lang="ru-RU" altLang="ru-RU" sz="2800" dirty="0"/>
              <a:t>численность беспозвоночных</a:t>
            </a:r>
            <a:r>
              <a:rPr lang="ru-RU" altLang="ru-RU" sz="2800" dirty="0" smtClean="0"/>
              <a:t>.</a:t>
            </a:r>
            <a:endParaRPr lang="ru-RU" altLang="ru-RU" sz="2800" dirty="0"/>
          </a:p>
          <a:p>
            <a:pPr>
              <a:buFont typeface="Wingdings" pitchFamily="2" charset="2"/>
              <a:buChar char="q"/>
            </a:pPr>
            <a:r>
              <a:rPr lang="ru-RU" altLang="ru-RU" sz="2800" dirty="0" smtClean="0"/>
              <a:t>Санитары </a:t>
            </a:r>
            <a:r>
              <a:rPr lang="ru-RU" altLang="ru-RU" sz="2800" dirty="0"/>
              <a:t>водоемов, поедают мертвую органику.</a:t>
            </a:r>
            <a:endParaRPr lang="ru-RU" altLang="ru-RU" sz="2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196752"/>
            <a:ext cx="5637597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044624" y="-25130"/>
            <a:ext cx="11408296" cy="66460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dirty="0" smtClean="0"/>
              <a:t>Баланс </a:t>
            </a:r>
            <a:r>
              <a:rPr lang="ru-RU" altLang="ru-RU" dirty="0"/>
              <a:t>и индикаторы</a:t>
            </a:r>
            <a:endParaRPr lang="ru-RU" altLang="ru-RU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731837"/>
            <a:ext cx="9144000" cy="5289451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alt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Предотвращают чрезмерное размножение насекомых</a:t>
            </a:r>
            <a:r>
              <a:rPr lang="ru-RU" alt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alt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Char char="v"/>
            </a:pPr>
            <a:r>
              <a:rPr lang="ru-RU" alt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Обеспечивают </a:t>
            </a:r>
            <a:r>
              <a:rPr lang="ru-RU" alt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биогенными элементами фитопланктон</a:t>
            </a:r>
            <a:r>
              <a:rPr lang="ru-RU" alt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alt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Char char="v"/>
            </a:pPr>
            <a:r>
              <a:rPr lang="ru-RU" alt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Чувствительны </a:t>
            </a:r>
            <a:r>
              <a:rPr lang="ru-RU" alt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загрязнениям – индикаторы проблем.</a:t>
            </a:r>
            <a:endParaRPr lang="ru-RU" altLang="ru-RU" sz="27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198" y="3118055"/>
            <a:ext cx="5551114" cy="3739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3591" y="-298851"/>
            <a:ext cx="8507413" cy="1143000"/>
          </a:xfrm>
        </p:spPr>
        <p:txBody>
          <a:bodyPr/>
          <a:lstStyle/>
          <a:p>
            <a:r>
              <a:rPr lang="ru-RU" altLang="ru-RU" dirty="0"/>
              <a:t> Рыба - ценный ресурс для человека</a:t>
            </a:r>
            <a:endParaRPr lang="ru-RU" altLang="ru-RU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20442" y="1412776"/>
            <a:ext cx="9144000" cy="6021288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 smtClean="0"/>
              <a:t>Важный </a:t>
            </a:r>
            <a:r>
              <a:rPr lang="ru-RU" altLang="ru-RU" sz="3200" dirty="0"/>
              <a:t>источник белка, омега-3, витаминов и микроэлементов</a:t>
            </a:r>
            <a:r>
              <a:rPr lang="ru-RU" altLang="ru-RU" sz="3200" dirty="0" smtClean="0"/>
              <a:t>.</a:t>
            </a:r>
            <a:endParaRPr lang="ru-RU" altLang="ru-RU" sz="3200" dirty="0"/>
          </a:p>
          <a:p>
            <a:pPr algn="ctr"/>
            <a:r>
              <a:rPr lang="ru-RU" altLang="ru-RU" sz="3200" dirty="0"/>
              <a:t> </a:t>
            </a:r>
            <a:r>
              <a:rPr lang="ru-RU" altLang="ru-RU" sz="3200" dirty="0" smtClean="0"/>
              <a:t>Обеспечение </a:t>
            </a:r>
            <a:r>
              <a:rPr lang="ru-RU" altLang="ru-RU" sz="3200" dirty="0"/>
              <a:t>продовольственной безопасности.</a:t>
            </a:r>
            <a:endParaRPr lang="ru-RU" altLang="ru-RU" sz="32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66" y="3523419"/>
            <a:ext cx="6619834" cy="3334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-243408"/>
            <a:ext cx="11593288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Экономическое и культурное значение</a:t>
            </a:r>
            <a:endParaRPr lang="ru-RU" alt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4234" y="1268760"/>
            <a:ext cx="4105718" cy="6165304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dirty="0"/>
              <a:t>Рыболовство и рыбоводство - отрасли экономики</a:t>
            </a:r>
            <a:r>
              <a:rPr lang="ru-RU" altLang="ru-RU" sz="3200" dirty="0" smtClean="0"/>
              <a:t>.</a:t>
            </a:r>
            <a:endParaRPr lang="ru-RU" altLang="ru-RU" sz="3200" dirty="0"/>
          </a:p>
          <a:p>
            <a:pPr algn="ctr"/>
            <a:r>
              <a:rPr lang="ru-RU" altLang="ru-RU" sz="3200" dirty="0"/>
              <a:t>  </a:t>
            </a:r>
            <a:r>
              <a:rPr lang="ru-RU" altLang="ru-RU" sz="3200" dirty="0" smtClean="0"/>
              <a:t>Рыбы </a:t>
            </a:r>
            <a:r>
              <a:rPr lang="ru-RU" altLang="ru-RU" sz="3200" dirty="0"/>
              <a:t>- модельные организмы в </a:t>
            </a:r>
            <a:r>
              <a:rPr lang="ru-RU" altLang="ru-RU" sz="3200" dirty="0" smtClean="0"/>
              <a:t>исследованиях.</a:t>
            </a:r>
          </a:p>
          <a:p>
            <a:pPr algn="ctr"/>
            <a:r>
              <a:rPr lang="ru-RU" altLang="ru-RU" sz="3200" dirty="0" smtClean="0"/>
              <a:t>Аквариумы</a:t>
            </a:r>
            <a:r>
              <a:rPr lang="ru-RU" altLang="ru-RU" sz="3200" dirty="0"/>
              <a:t>, рыбалка - хобби.</a:t>
            </a:r>
            <a:endParaRPr lang="ru-RU" altLang="ru-RU" sz="32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772816"/>
            <a:ext cx="484720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90264"/>
            <a:ext cx="7772400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Проблемы и вызовы</a:t>
            </a:r>
            <a:endParaRPr lang="ru-RU" alt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258816" y="692696"/>
            <a:ext cx="3563888" cy="6957392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/>
              <a:t>Истощение рыбных запасов из-за </a:t>
            </a:r>
            <a:r>
              <a:rPr lang="ru-RU" altLang="ru-RU" sz="2800" dirty="0" err="1" smtClean="0"/>
              <a:t>перелова</a:t>
            </a:r>
            <a:r>
              <a:rPr lang="ru-RU" altLang="ru-RU" sz="2800" dirty="0"/>
              <a:t>.</a:t>
            </a:r>
          </a:p>
          <a:p>
            <a:pPr algn="ctr"/>
            <a:r>
              <a:rPr lang="ru-RU" altLang="ru-RU" sz="2800" dirty="0" smtClean="0"/>
              <a:t>Загрязнение </a:t>
            </a:r>
            <a:r>
              <a:rPr lang="ru-RU" altLang="ru-RU" sz="2800" dirty="0"/>
              <a:t>водоемов промышленными отходами</a:t>
            </a:r>
            <a:r>
              <a:rPr lang="ru-RU" altLang="ru-RU" sz="2800" dirty="0" smtClean="0"/>
              <a:t>.</a:t>
            </a:r>
            <a:endParaRPr lang="ru-RU" altLang="ru-RU" sz="2800" dirty="0"/>
          </a:p>
          <a:p>
            <a:pPr algn="ctr"/>
            <a:r>
              <a:rPr lang="ru-RU" altLang="ru-RU" sz="2800" dirty="0" smtClean="0"/>
              <a:t>Изменения </a:t>
            </a:r>
            <a:r>
              <a:rPr lang="ru-RU" altLang="ru-RU" sz="2800" dirty="0"/>
              <a:t>климата: температура, соленость</a:t>
            </a:r>
            <a:r>
              <a:rPr lang="ru-RU" altLang="ru-RU" sz="2800" dirty="0" smtClean="0"/>
              <a:t>.</a:t>
            </a:r>
            <a:endParaRPr lang="ru-RU" altLang="ru-RU" sz="2800" dirty="0"/>
          </a:p>
          <a:p>
            <a:pPr algn="ctr"/>
            <a:r>
              <a:rPr lang="ru-RU" altLang="ru-RU" sz="2800" dirty="0" smtClean="0"/>
              <a:t>Разрушение </a:t>
            </a:r>
            <a:r>
              <a:rPr lang="ru-RU" altLang="ru-RU" sz="2800" dirty="0"/>
              <a:t>среды обитания.</a:t>
            </a:r>
            <a:endParaRPr lang="ru-RU" altLang="ru-RU" sz="2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6831"/>
            <a:ext cx="5436096" cy="512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6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06459" y="764704"/>
            <a:ext cx="3730037" cy="73174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algn="ctr">
              <a:buNone/>
            </a:pPr>
            <a:endParaRPr lang="ru-RU" alt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alt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alt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alt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alt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Сохранение рыб - наша общая задача</a:t>
            </a:r>
            <a:endParaRPr lang="ru-RU" altLang="ru-RU" sz="32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2500"/>
            <a:ext cx="5292080" cy="7056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100</TotalTime>
  <Words>165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Arial Narrow</vt:lpstr>
      <vt:lpstr>Calibri</vt:lpstr>
      <vt:lpstr>Cambria</vt:lpstr>
      <vt:lpstr>Franklin Gothic Book</vt:lpstr>
      <vt:lpstr>Perpetua</vt:lpstr>
      <vt:lpstr>Wingdings</vt:lpstr>
      <vt:lpstr>Wingdings 2</vt:lpstr>
      <vt:lpstr>Справедливость</vt:lpstr>
      <vt:lpstr>Значение рыб в природе и жизни человека</vt:lpstr>
      <vt:lpstr>Разнообразие рыб</vt:lpstr>
      <vt:lpstr>Рыбы - фундамент водных экосистем</vt:lpstr>
      <vt:lpstr>Баланс и индикаторы</vt:lpstr>
      <vt:lpstr> Рыба - ценный ресурс для человека</vt:lpstr>
      <vt:lpstr>Экономическое и культурное значение</vt:lpstr>
      <vt:lpstr>Проблемы и вызовы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Краткая история развития зоологии.</dc:title>
  <dc:creator>XTreme</dc:creator>
  <cp:lastModifiedBy>STUFF</cp:lastModifiedBy>
  <cp:revision>21</cp:revision>
  <dcterms:created xsi:type="dcterms:W3CDTF">2011-09-17T14:30:01Z</dcterms:created>
  <dcterms:modified xsi:type="dcterms:W3CDTF">2025-01-26T11:59:16Z</dcterms:modified>
</cp:coreProperties>
</file>