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sldIdLst>
    <p:sldId id="256" r:id="rId2"/>
    <p:sldId id="257" r:id="rId3"/>
    <p:sldId id="258" r:id="rId4"/>
    <p:sldId id="264" r:id="rId5"/>
    <p:sldId id="265" r:id="rId6"/>
    <p:sldId id="268" r:id="rId7"/>
    <p:sldId id="269" r:id="rId8"/>
    <p:sldId id="259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FF"/>
    <a:srgbClr val="000000"/>
    <a:srgbClr val="3DE103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8" autoAdjust="0"/>
    <p:restoredTop sz="94660"/>
  </p:normalViewPr>
  <p:slideViewPr>
    <p:cSldViewPr>
      <p:cViewPr varScale="1">
        <p:scale>
          <a:sx n="66" d="100"/>
          <a:sy n="66" d="100"/>
        </p:scale>
        <p:origin x="143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rgbClr val="32324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4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7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50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50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7FCB4-FBCF-478C-8705-3D9E6535E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FD5BD-299B-41F2-94FA-700EF057B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F841D-EE31-4EEE-9D61-99CDBD1BEC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64103-3D04-489D-B350-3AB046B63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CC0CD-32CA-4D6D-9864-1765AB408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AC18F-5EF2-4AF9-9279-620721504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B96D3-3C4F-4058-9C34-40C2D5C6C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076A8-D04A-4442-BED0-81FBACC4C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385B9-7448-4826-8279-83C5CE64B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F303D-4579-4555-BF9D-2DDBE5B13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379C5-4ECA-4297-B97E-FEF06FEF7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2F2F47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126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6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6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8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8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48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840AF7D-BA41-4542-AA68-494CC23DB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48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8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8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8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7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cheloprodyct.ru/koga.ph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628800"/>
            <a:ext cx="8229600" cy="222483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rgbClr val="FF00FF"/>
                </a:solidFill>
              </a:rPr>
              <a:t>ПЧЁЛЫ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rgbClr val="FF00FF"/>
                </a:solidFill>
              </a:rPr>
              <a:t>И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rgbClr val="FF00FF"/>
                </a:solidFill>
              </a:rPr>
              <a:t>ПРОДУКТЫ ПЧЕЛОВОДСТВА</a:t>
            </a:r>
          </a:p>
        </p:txBody>
      </p:sp>
      <p:pic>
        <p:nvPicPr>
          <p:cNvPr id="3076" name="Picture 7" descr="i?id=59114675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526" y="4293096"/>
            <a:ext cx="3709781" cy="256490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rgbClr val="FFC000">
                <a:alpha val="40000"/>
              </a:srgb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8229600" cy="30956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b="1" dirty="0"/>
              <a:t>Пчеловодство — это удивительное искусство, которое существует уже тысячи лет! Пчелы не только производят вкусные и полезные продукты, но и помогают растениям расти. Давайте узнаем больше о том, что именно они делают для нас!</a:t>
            </a:r>
            <a:endParaRPr lang="ru-RU" dirty="0" smtClean="0"/>
          </a:p>
        </p:txBody>
      </p:sp>
      <p:pic>
        <p:nvPicPr>
          <p:cNvPr id="4104" name="Picture 13" descr="i?id=54857486&amp;tov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687814"/>
            <a:ext cx="2880320" cy="217018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0" y="-99392"/>
            <a:ext cx="9144000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kumimoji="1" lang="ru-RU" sz="5400" b="1" cap="all" dirty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Зачем нам нужны пчелы?</a:t>
            </a:r>
            <a:endParaRPr lang="ru-RU" sz="5400" b="1" cap="all" dirty="0">
              <a:ln/>
              <a:solidFill>
                <a:srgbClr val="FF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49488"/>
            <a:ext cx="9144000" cy="460851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Основным </a:t>
            </a:r>
            <a:r>
              <a:rPr lang="ru-RU" sz="2400" b="1" dirty="0" smtClean="0"/>
              <a:t>продуктом, который дают пчелы, является мед. Много столетий он являлся единственным сладким продуктом. </a:t>
            </a:r>
            <a:endParaRPr lang="ru-RU" sz="2400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Мед </a:t>
            </a:r>
            <a:r>
              <a:rPr lang="ru-RU" sz="2400" b="1" dirty="0" smtClean="0"/>
              <a:t>- очень вкусный продукт, его можно употреблять на десерт в разных видах, а также это - ценный комплекс питательных элементов, играющих большую роль в процессах ассимиляции. Он быстро освобождает энергию, расходуемую в период наибольшей дневной активности человека.</a:t>
            </a:r>
            <a:br>
              <a:rPr lang="ru-RU" sz="2400" b="1" dirty="0" smtClean="0"/>
            </a:br>
            <a:endParaRPr lang="ru-RU" sz="24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kumimoji="1" lang="ru-RU" sz="4000" b="1" cap="all" dirty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Продукты пчеловодства</a:t>
            </a:r>
            <a:endParaRPr lang="ru-RU" sz="4000" b="1" cap="all" dirty="0">
              <a:ln/>
              <a:solidFill>
                <a:srgbClr val="FF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695342"/>
            <a:ext cx="5857916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kumimoji="1" lang="ru-RU" sz="66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мёд</a:t>
            </a:r>
            <a:endParaRPr lang="ru-RU" sz="66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30574"/>
            <a:ext cx="1979712" cy="18274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816" y="685099"/>
            <a:ext cx="1656184" cy="1587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49488"/>
            <a:ext cx="9144000" cy="460851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	Воск - второй по значению продукт пчеловодства. Для выделения 1кг. воска пчелы расходуют около 3,6кг. меда. В состав воска входит более 300 химических веществ. </a:t>
            </a:r>
            <a:r>
              <a:rPr lang="ru-RU" sz="2400" b="1" dirty="0" smtClean="0"/>
              <a:t>Входит </a:t>
            </a:r>
            <a:r>
              <a:rPr lang="ru-RU" sz="2400" b="1" dirty="0" smtClean="0"/>
              <a:t>в рецептуру приготовления косметических средств: кремов, губной помады, румян, карандашей для подкраски бровей и ресниц, дезодорантов, питательных масок и т.д. </a:t>
            </a:r>
            <a:endParaRPr lang="ru-RU" sz="2400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Воск </a:t>
            </a:r>
            <a:r>
              <a:rPr lang="ru-RU" sz="2400" b="1" dirty="0" smtClean="0"/>
              <a:t>издавна применяется в медицине при </a:t>
            </a:r>
            <a:r>
              <a:rPr lang="ru-RU" sz="2400" b="1" i="1" dirty="0" smtClean="0">
                <a:solidFill>
                  <a:srgbClr val="FF00FF"/>
                </a:solidFill>
                <a:hlinkClick r:id="rId2"/>
              </a:rPr>
              <a:t>лечении кожных заболеваний</a:t>
            </a:r>
            <a:r>
              <a:rPr lang="ru-RU" sz="2400" b="1" i="1" dirty="0" smtClean="0">
                <a:solidFill>
                  <a:srgbClr val="FF00FF"/>
                </a:solidFill>
              </a:rPr>
              <a:t> </a:t>
            </a:r>
            <a:r>
              <a:rPr lang="ru-RU" sz="2400" b="1" dirty="0" smtClean="0"/>
              <a:t>лечении кожных заболеваний, а также в качестве ранозаживляющего и противовоспалительного средства.</a:t>
            </a:r>
            <a:br>
              <a:rPr lang="ru-RU" sz="2400" b="1" dirty="0" smtClean="0"/>
            </a:br>
            <a:endParaRPr lang="ru-RU" sz="2400" b="1" dirty="0" smtClean="0"/>
          </a:p>
        </p:txBody>
      </p:sp>
      <p:pic>
        <p:nvPicPr>
          <p:cNvPr id="8198" name="Picture 8" descr="i?id=3459191&amp;tov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5679"/>
            <a:ext cx="3347864" cy="166317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rgbClr val="FF6600">
                <a:alpha val="40000"/>
              </a:srgb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3635896" y="0"/>
            <a:ext cx="5508104" cy="212365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kumimoji="1" lang="ru-RU" sz="66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Пчелиный воск</a:t>
            </a:r>
            <a:endParaRPr lang="ru-RU" sz="66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15552"/>
            <a:ext cx="9144000" cy="48688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200" b="1" dirty="0" smtClean="0"/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200" b="1" dirty="0" smtClean="0"/>
              <a:t>	Прополис, или пчелиный клей,- это клейкое смолистое вещество собираемое пчелами с растений разных видов и перерабатываемое ими в улье. Из витаминов в нем обнаружены: аскорбиновая и никотиновая кислоты, токоферол, рибофлавин, тиамин. </a:t>
            </a:r>
            <a:endParaRPr lang="ru-RU" sz="2200" b="1" dirty="0" smtClean="0"/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200" b="1" dirty="0" smtClean="0"/>
              <a:t>Полезные </a:t>
            </a:r>
            <a:r>
              <a:rPr lang="ru-RU" sz="2200" b="1" dirty="0"/>
              <a:t>свойства</a:t>
            </a:r>
            <a:r>
              <a:rPr lang="ru-RU" sz="2200" b="1" dirty="0" smtClean="0"/>
              <a:t>:</a:t>
            </a:r>
            <a:endParaRPr lang="ru-RU" sz="2200" b="1" dirty="0"/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200" b="1" dirty="0"/>
              <a:t>    • Защищает улей от бактерий и вирусов.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200" b="1" dirty="0" smtClean="0"/>
              <a:t>    </a:t>
            </a:r>
            <a:r>
              <a:rPr lang="ru-RU" sz="2200" b="1" dirty="0"/>
              <a:t>• Используется в народной медицине для укрепления </a:t>
            </a:r>
            <a:r>
              <a:rPr lang="ru-RU" sz="2200" b="1" dirty="0" smtClean="0"/>
              <a:t>иммунитета. </a:t>
            </a:r>
            <a:r>
              <a:rPr lang="ru-RU" sz="2200" b="1" dirty="0" smtClean="0"/>
              <a:t>Им лечат кожные заболевания, язву желудка и двенадцатиперстной кишки,  долго не заживающие раны, геморрой, грипп, радикулит, туберкулез.</a:t>
            </a:r>
            <a:r>
              <a:rPr lang="ru-RU" sz="2000" b="1" dirty="0" smtClean="0"/>
              <a:t> </a:t>
            </a:r>
          </a:p>
        </p:txBody>
      </p:sp>
      <p:pic>
        <p:nvPicPr>
          <p:cNvPr id="9221" name="Picture 6" descr="i?id=20444636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0482" y="22309"/>
            <a:ext cx="3453466" cy="260225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rgbClr val="FF6600">
                <a:alpha val="40000"/>
              </a:srgb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7358082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kumimoji="1" lang="ru-RU" sz="4000" b="1" cap="all" dirty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Продукты пчеловодства</a:t>
            </a:r>
            <a:endParaRPr lang="ru-RU" sz="4000" b="1" cap="all" dirty="0">
              <a:ln/>
              <a:solidFill>
                <a:srgbClr val="FF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214422"/>
            <a:ext cx="5857916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kumimoji="1" lang="ru-RU" sz="66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прополис</a:t>
            </a:r>
            <a:endParaRPr lang="ru-RU" sz="66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229600" cy="48688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dirty="0" smtClean="0"/>
              <a:t>Это </a:t>
            </a:r>
            <a:r>
              <a:rPr lang="ru-RU" dirty="0"/>
              <a:t>защитное вещество, которое пчелы используют для защиты улья</a:t>
            </a:r>
            <a:r>
              <a:rPr lang="ru-RU" dirty="0" smtClean="0"/>
              <a:t>.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b="1" u="sng" dirty="0"/>
              <a:t>Применение</a:t>
            </a:r>
            <a:r>
              <a:rPr lang="ru-RU" dirty="0" smtClean="0"/>
              <a:t>: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endParaRPr lang="ru-RU" dirty="0"/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dirty="0" smtClean="0"/>
              <a:t>    </a:t>
            </a:r>
            <a:r>
              <a:rPr lang="ru-RU" dirty="0"/>
              <a:t>• В апитерапии — помогает при заболеваниях, таких как артрит.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dirty="0" smtClean="0"/>
              <a:t>    </a:t>
            </a:r>
            <a:r>
              <a:rPr lang="ru-RU" dirty="0"/>
              <a:t>• В косметологии — улучшает кровообращение и омолаживает кожу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188640"/>
            <a:ext cx="657229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kumimoji="1" lang="ru-RU" sz="4000" b="1" cap="all" dirty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Пчелиный яд</a:t>
            </a:r>
            <a:endParaRPr lang="ru-RU" sz="4000" b="1" cap="all" dirty="0">
              <a:ln/>
              <a:solidFill>
                <a:srgbClr val="FF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4624400"/>
            <a:ext cx="2680320" cy="2233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72" y="4624400"/>
            <a:ext cx="2233600" cy="22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24744"/>
            <a:ext cx="8229600" cy="48688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800" b="1" dirty="0"/>
              <a:t>Цветочная пыльца </a:t>
            </a:r>
            <a:r>
              <a:rPr lang="ru-RU" sz="2800" dirty="0"/>
              <a:t>— это источник белка, который пчелы собирают с цветов</a:t>
            </a:r>
            <a:r>
              <a:rPr lang="ru-RU" sz="2800" dirty="0" smtClean="0"/>
              <a:t>.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endParaRPr lang="ru-RU" sz="2800" dirty="0"/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800" b="1" u="sng" dirty="0" smtClean="0"/>
              <a:t>Полезные </a:t>
            </a:r>
            <a:r>
              <a:rPr lang="ru-RU" sz="2800" b="1" u="sng" dirty="0"/>
              <a:t>свойства: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800" dirty="0" smtClean="0"/>
              <a:t>    </a:t>
            </a:r>
            <a:r>
              <a:rPr lang="ru-RU" sz="2800" dirty="0"/>
              <a:t>• Полна витаминов и минералов.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800" dirty="0" smtClean="0"/>
              <a:t>    </a:t>
            </a:r>
            <a:r>
              <a:rPr lang="ru-RU" sz="2800" dirty="0"/>
              <a:t>• Используется в спортивном питании для повышения энергии.</a:t>
            </a:r>
            <a:endParaRPr lang="ru-RU" sz="2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9472"/>
            <a:ext cx="657229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cap="all" dirty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Цветочная пыльца</a:t>
            </a:r>
            <a:endParaRPr lang="ru-RU" sz="4000" b="1" cap="all" dirty="0">
              <a:ln/>
              <a:solidFill>
                <a:srgbClr val="FF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9728"/>
            <a:ext cx="920736" cy="8360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357" y="29728"/>
            <a:ext cx="828675" cy="7524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238" y="4119384"/>
            <a:ext cx="4736195" cy="273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81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ru-RU" sz="3600" b="1" i="1" dirty="0">
                <a:solidFill>
                  <a:srgbClr val="3DE103"/>
                </a:solidFill>
                <a:effectLst/>
              </a:rPr>
              <a:t>Почему важно заботиться о пчелах?</a:t>
            </a:r>
            <a:endParaRPr kumimoji="1" lang="ru-RU" sz="3600" b="1" i="1" dirty="0" smtClean="0">
              <a:solidFill>
                <a:srgbClr val="3DE103"/>
              </a:solidFill>
              <a:effectLst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7" y="1844824"/>
            <a:ext cx="8443913" cy="4319588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</a:pPr>
            <a:r>
              <a:rPr lang="ru-RU" sz="3600" dirty="0">
                <a:effectLst/>
              </a:rPr>
              <a:t>Продукты пчеловодства важны для нашего здоровья и экологии.</a:t>
            </a:r>
          </a:p>
          <a:p>
            <a:pPr marL="609600" indent="-609600" algn="ctr" eaLnBrk="1" hangingPunct="1">
              <a:lnSpc>
                <a:spcPct val="90000"/>
              </a:lnSpc>
            </a:pPr>
            <a:r>
              <a:rPr lang="ru-RU" sz="3600" dirty="0" smtClean="0">
                <a:effectLst/>
              </a:rPr>
              <a:t>Пчелы </a:t>
            </a:r>
            <a:r>
              <a:rPr lang="ru-RU" sz="3600" dirty="0">
                <a:effectLst/>
              </a:rPr>
              <a:t>помогают растениям расти и обеспечивают нас вкусными продуктами.</a:t>
            </a:r>
          </a:p>
          <a:p>
            <a:pPr marL="609600" indent="-609600" algn="ctr" eaLnBrk="1" hangingPunct="1">
              <a:lnSpc>
                <a:spcPct val="90000"/>
              </a:lnSpc>
            </a:pPr>
            <a:r>
              <a:rPr lang="ru-RU" sz="3600" dirty="0" smtClean="0">
                <a:effectLst/>
              </a:rPr>
              <a:t>Давайте </a:t>
            </a:r>
            <a:r>
              <a:rPr lang="ru-RU" sz="3600" dirty="0">
                <a:effectLst/>
              </a:rPr>
              <a:t>поддерживать пчеловодство и заботиться о наших маленьких помощниках!</a:t>
            </a:r>
            <a:endParaRPr lang="ru-RU" sz="3600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620688"/>
            <a:ext cx="8059186" cy="501675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kumimoji="1" lang="ru-RU" sz="4000" b="1" cap="all" dirty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Вопросы</a:t>
            </a:r>
            <a:r>
              <a:rPr kumimoji="1" lang="ru-RU" sz="4000" b="1" cap="all" dirty="0" smtClean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?</a:t>
            </a:r>
          </a:p>
          <a:p>
            <a:pPr algn="ctr">
              <a:defRPr/>
            </a:pPr>
            <a:endParaRPr kumimoji="1" lang="ru-RU" sz="4000" b="1" cap="all" dirty="0">
              <a:ln/>
              <a:solidFill>
                <a:srgbClr val="FF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kumimoji="1" lang="ru-RU" sz="4000" b="1" cap="all" dirty="0" smtClean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Какие </a:t>
            </a:r>
            <a:r>
              <a:rPr kumimoji="1" lang="ru-RU" sz="4000" b="1" cap="all" dirty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у вас есть </a:t>
            </a:r>
            <a:r>
              <a:rPr kumimoji="1" lang="ru-RU" sz="4000" b="1" cap="all" dirty="0" smtClean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вопросы?</a:t>
            </a:r>
          </a:p>
          <a:p>
            <a:pPr algn="ctr">
              <a:defRPr/>
            </a:pPr>
            <a:endParaRPr kumimoji="1" lang="ru-RU" sz="4000" b="1" cap="all" dirty="0" smtClean="0">
              <a:ln/>
              <a:solidFill>
                <a:srgbClr val="FF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kumimoji="1" lang="ru-RU" sz="4000" b="1" cap="all" dirty="0" smtClean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Делитесь </a:t>
            </a:r>
            <a:r>
              <a:rPr kumimoji="1" lang="ru-RU" sz="4000" b="1" cap="all" dirty="0">
                <a:ln/>
                <a:solidFill>
                  <a:srgbClr val="FF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своими мыслями о пчелах и их продуктах! </a:t>
            </a:r>
            <a:endParaRPr lang="ru-RU" sz="4000" b="1" cap="all" dirty="0">
              <a:ln/>
              <a:solidFill>
                <a:srgbClr val="FF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543" y="5426888"/>
            <a:ext cx="2720457" cy="14584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6" y="0"/>
            <a:ext cx="2543175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очки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238</TotalTime>
  <Words>245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Comic Sans MS</vt:lpstr>
      <vt:lpstr>Monotype Corsiva</vt:lpstr>
      <vt:lpstr>Wingdings</vt:lpstr>
      <vt:lpstr>Точки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Почему важно заботиться о пчелах?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STUFF</cp:lastModifiedBy>
  <cp:revision>25</cp:revision>
  <dcterms:created xsi:type="dcterms:W3CDTF">2009-12-07T11:05:01Z</dcterms:created>
  <dcterms:modified xsi:type="dcterms:W3CDTF">2025-01-17T17:39:21Z</dcterms:modified>
</cp:coreProperties>
</file>