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D0AB94-3210-42F5-91AA-DF5EE899B651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DAB50-15C0-4B7B-A308-463B43608B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D0AB94-3210-42F5-91AA-DF5EE899B651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DAB50-15C0-4B7B-A308-463B43608B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D0AB94-3210-42F5-91AA-DF5EE899B651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DAB50-15C0-4B7B-A308-463B43608B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D0AB94-3210-42F5-91AA-DF5EE899B651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DAB50-15C0-4B7B-A308-463B43608B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D0AB94-3210-42F5-91AA-DF5EE899B651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DAB50-15C0-4B7B-A308-463B43608B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D0AB94-3210-42F5-91AA-DF5EE899B651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DAB50-15C0-4B7B-A308-463B43608B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D0AB94-3210-42F5-91AA-DF5EE899B651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DAB50-15C0-4B7B-A308-463B43608B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D0AB94-3210-42F5-91AA-DF5EE899B651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DAB50-15C0-4B7B-A308-463B43608B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D0AB94-3210-42F5-91AA-DF5EE899B651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DAB50-15C0-4B7B-A308-463B43608B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D0AB94-3210-42F5-91AA-DF5EE899B651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DAB50-15C0-4B7B-A308-463B43608B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D0AB94-3210-42F5-91AA-DF5EE899B651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4DAB50-15C0-4B7B-A308-463B43608B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DD0AB94-3210-42F5-91AA-DF5EE899B651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64DAB50-15C0-4B7B-A308-463B43608B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Измеряем давление.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Когда и для чего?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2359" y="2048808"/>
            <a:ext cx="5500001" cy="3972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60648"/>
            <a:ext cx="770485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Манометры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987824" y="836712"/>
            <a:ext cx="58326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Манометры </a:t>
            </a:r>
            <a:r>
              <a:rPr lang="ru-RU" dirty="0" smtClean="0"/>
              <a:t>измеряют давление жидкости или газа по сравнению с атмосферным давлением. </a:t>
            </a:r>
          </a:p>
          <a:p>
            <a:r>
              <a:rPr lang="ru-RU" dirty="0" smtClean="0"/>
              <a:t>Наиболее распространенными типами манометров являются жидкостные (например, ртутные или водяные) и механические (например, пружинные или мембранные).</a:t>
            </a:r>
          </a:p>
          <a:p>
            <a:r>
              <a:rPr lang="ru-RU" dirty="0" smtClean="0"/>
              <a:t>Диапазон измеряемых давлений: 1 Па – 10 МПа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08719"/>
            <a:ext cx="1645714" cy="2091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331640" y="3140968"/>
            <a:ext cx="46085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Области применения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Промышленность (контроль давления в трубопроводах, резервуарах, котлах).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Автомобили (измерение давления в шинах).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Лаборатории (экспериментальные исследования давления).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Медицинские манометры (измерение давления в системах подачи кислорода).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3248116"/>
            <a:ext cx="2125715" cy="1909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300192" y="5158933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Контрольно-отключающая коробка установки медицинских газов </a:t>
            </a:r>
            <a:endParaRPr lang="ru-RU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60648"/>
            <a:ext cx="770485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Барометры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059832" y="836712"/>
            <a:ext cx="58326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Барометры </a:t>
            </a:r>
            <a:r>
              <a:rPr lang="ru-RU" dirty="0" smtClean="0"/>
              <a:t>измеряют атмосферное давление. Основные типы барометров — ртутные и </a:t>
            </a:r>
            <a:r>
              <a:rPr lang="ru-RU" dirty="0" err="1" smtClean="0"/>
              <a:t>анероидные</a:t>
            </a:r>
            <a:r>
              <a:rPr lang="ru-RU" dirty="0" smtClean="0"/>
              <a:t>. Ртутный барометр измеряет давление по высоте столбика ртути, а </a:t>
            </a:r>
            <a:r>
              <a:rPr lang="ru-RU" dirty="0" err="1" smtClean="0"/>
              <a:t>анероидный</a:t>
            </a:r>
            <a:r>
              <a:rPr lang="ru-RU" dirty="0" smtClean="0"/>
              <a:t> барометр использует металлическую коробку, деформирующуюся под действием атмосферного давления. </a:t>
            </a:r>
          </a:p>
          <a:p>
            <a:r>
              <a:rPr lang="ru-RU" dirty="0" smtClean="0"/>
              <a:t>Диапазон измеряемых давлений: 85 кПа – 105 кПа.</a:t>
            </a:r>
          </a:p>
          <a:p>
            <a:endParaRPr lang="ru-RU" dirty="0"/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Области применения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Метеорология (измерение атмосферного давления для прогнозирования погоды).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Авиация (барометрические высотомеры для определения высоты полета).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Космонавтика (контроль атмосферы на пилотируемой станции).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Научные исследования (изучение атмосферы).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764704"/>
            <a:ext cx="16002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60648"/>
            <a:ext cx="770485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Электронные датчики давления</a:t>
            </a:r>
            <a:endParaRPr lang="ru-RU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5026" y="908720"/>
            <a:ext cx="2114846" cy="152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563888" y="836712"/>
            <a:ext cx="53285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Электронные датчики давления </a:t>
            </a:r>
            <a:r>
              <a:rPr lang="ru-RU" dirty="0" smtClean="0"/>
              <a:t>используют различные принципы для преобразования давления в электрический сигнал, например, пьезоэлектрический эффект, изменение сопротивления (тензометры) или изменение емкости.</a:t>
            </a:r>
          </a:p>
          <a:p>
            <a:r>
              <a:rPr lang="ru-RU" dirty="0" smtClean="0"/>
              <a:t>Диапазон измеряемых давлений: 1 мПа – 10 ГПа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331640" y="3183359"/>
            <a:ext cx="46085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Области применения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Промышленность (автоматизация процессов, контроль и мониторинг систем).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Автомобили (датчики давления в шинах, топливных системах).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Медицина (мониторинг артериального давления, давление в дыхательных аппаратах).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Бытовая техника (мониторинг и контроль давления в бытовых устройствах).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111351"/>
            <a:ext cx="2518096" cy="251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228184" y="5631631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Панель датчиков давления промышленного оборудования </a:t>
            </a:r>
            <a:endParaRPr lang="ru-RU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60648"/>
            <a:ext cx="770485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Пьезометрические трубки</a:t>
            </a:r>
            <a:endParaRPr lang="ru-RU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897" y="952897"/>
            <a:ext cx="20859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563888" y="836712"/>
            <a:ext cx="53285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Пьезометрические трубки </a:t>
            </a:r>
            <a:r>
              <a:rPr lang="ru-RU" dirty="0" smtClean="0"/>
              <a:t>измеряют давление жидкости в открытых и закрытых системах путем непосредственного измерения высоты столбика жидкости в трубке, соединенной с системой.</a:t>
            </a:r>
          </a:p>
          <a:p>
            <a:r>
              <a:rPr lang="ru-RU" dirty="0" smtClean="0"/>
              <a:t>Диапазон измеряемых давлений: до 1 МПа.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263284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Области применения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Гидравлика (измерение давления в водопроводных системах, резервуарах).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Геотехника (мониторинг уровня грунтовых вод и давления в грунте).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Экспериментальные исследования в лабораториях (изучение гидравлических процессов).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007985"/>
            <a:ext cx="2606667" cy="1953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372200" y="5024209"/>
            <a:ext cx="21023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Пьезометрическая скважина</a:t>
            </a:r>
            <a:endParaRPr lang="ru-RU" sz="1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60648"/>
            <a:ext cx="770485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/>
              <a:t>В</a:t>
            </a:r>
            <a:r>
              <a:rPr lang="ru-RU" b="1" dirty="0" smtClean="0"/>
              <a:t>ыводы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59633" y="836712"/>
            <a:ext cx="763284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Устройства для измерения давления играют важную роль в различных сферах деятельности. </a:t>
            </a:r>
          </a:p>
          <a:p>
            <a:r>
              <a:rPr lang="ru-RU" dirty="0" smtClean="0"/>
              <a:t>Манометры, барометры, электронные датчики давления и пьезометрические трубки имеют свои уникальные принципы действия, диапазоны измеряемых давлений и области применения, что позволяет их эффективно использовать в промышленности, науке, медицине и повседневной жизни.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96</TotalTime>
  <Words>389</Words>
  <Application>Microsoft Office PowerPoint</Application>
  <PresentationFormat>Экран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Измеряем давление.  Когда и для чего?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Измеряем давление.  Когда и для чего?</dc:title>
  <dc:creator>Test</dc:creator>
  <cp:lastModifiedBy>Test</cp:lastModifiedBy>
  <cp:revision>28</cp:revision>
  <dcterms:created xsi:type="dcterms:W3CDTF">2024-07-19T14:00:03Z</dcterms:created>
  <dcterms:modified xsi:type="dcterms:W3CDTF">2024-07-19T15:37:42Z</dcterms:modified>
</cp:coreProperties>
</file>