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B28E67-D0FA-4B8A-9D4D-D4752B374FE0}" type="datetimeFigureOut">
              <a:rPr lang="ru-RU" smtClean="0"/>
              <a:pPr/>
              <a:t>19.07.2024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9A558C-B260-4569-A222-8A9C9287F8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406640" cy="10673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Приспособления на основе принципа сообщающихся сосудов</a:t>
            </a:r>
            <a:endParaRPr lang="ru-RU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7920" y="1556792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2088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Автопоилка</a:t>
            </a:r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616" y="921494"/>
            <a:ext cx="35814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860032" y="921494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Напольная поилка для </a:t>
            </a:r>
            <a:r>
              <a:rPr lang="ru-RU" dirty="0" smtClean="0"/>
              <a:t>домашних питомцев </a:t>
            </a:r>
            <a:r>
              <a:rPr lang="ru-RU" dirty="0"/>
              <a:t>состоит из бутылки, наполненной водой и опрокинутой в корытце так, что горлышко находится немного ниже уровня воды в </a:t>
            </a:r>
            <a:r>
              <a:rPr lang="ru-RU" dirty="0" smtClean="0"/>
              <a:t>корытце.</a:t>
            </a:r>
          </a:p>
          <a:p>
            <a:r>
              <a:rPr lang="ru-RU" dirty="0" smtClean="0"/>
              <a:t>Вода не выливается из бутылки, поскольку давление столба воды в бутылке над уровнем воды в корытце уравновешивается атмосферным давлением, которое передаётся в жидкости: </a:t>
            </a:r>
            <a:r>
              <a:rPr lang="ru-RU" dirty="0" err="1" smtClean="0"/>
              <a:t>p</a:t>
            </a:r>
            <a:r>
              <a:rPr lang="ru-RU" baseline="-25000" dirty="0" err="1" smtClean="0"/>
              <a:t>h</a:t>
            </a:r>
            <a:r>
              <a:rPr lang="ru-RU" dirty="0" err="1" smtClean="0"/>
              <a:t>=p</a:t>
            </a:r>
            <a:r>
              <a:rPr lang="ru-RU" baseline="-25000" dirty="0" err="1" smtClean="0"/>
              <a:t>атм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Как только горлышко бутылки выходит из воды, вода выливается, т.к. сила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809926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тяжести воды больше силы атмосферного давления, которое передаётся в воздухе</a:t>
            </a:r>
            <a:r>
              <a:rPr lang="ru-RU" dirty="0" smtClean="0"/>
              <a:t>: </a:t>
            </a:r>
            <a:r>
              <a:rPr lang="en-US" dirty="0" smtClean="0"/>
              <a:t>F</a:t>
            </a:r>
            <a:r>
              <a:rPr lang="ru-RU" baseline="-25000" dirty="0" smtClean="0"/>
              <a:t>тяж</a:t>
            </a:r>
            <a:r>
              <a:rPr lang="ru-RU" dirty="0" smtClean="0"/>
              <a:t>  </a:t>
            </a:r>
            <a:r>
              <a:rPr lang="en-US" dirty="0" smtClean="0"/>
              <a:t>&gt; p</a:t>
            </a:r>
            <a:r>
              <a:rPr lang="ru-RU" baseline="-25000" dirty="0" err="1" smtClean="0"/>
              <a:t>атм</a:t>
            </a:r>
            <a:r>
              <a:rPr lang="en-US" dirty="0" smtClean="0"/>
              <a:t>S</a:t>
            </a:r>
            <a:r>
              <a:rPr lang="ru-RU" dirty="0" smtClean="0"/>
              <a:t>, где </a:t>
            </a:r>
            <a:r>
              <a:rPr lang="en-US" dirty="0" smtClean="0"/>
              <a:t>S</a:t>
            </a:r>
            <a:r>
              <a:rPr lang="ru-RU" dirty="0" smtClean="0"/>
              <a:t> – </a:t>
            </a:r>
            <a:r>
              <a:rPr lang="ru-RU" dirty="0"/>
              <a:t>площадь </a:t>
            </a:r>
            <a:r>
              <a:rPr lang="ru-RU" dirty="0" smtClean="0"/>
              <a:t>горлышка. </a:t>
            </a:r>
          </a:p>
          <a:p>
            <a:r>
              <a:rPr lang="ru-RU" dirty="0" smtClean="0"/>
              <a:t>Поэтому </a:t>
            </a:r>
            <a:r>
              <a:rPr lang="ru-RU" dirty="0"/>
              <a:t>вода выливается из бутылки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2088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Фонтан Герона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222" y="836712"/>
            <a:ext cx="2152650" cy="168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35897" y="692696"/>
            <a:ext cx="53285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Модель фонтана Герона состоит </a:t>
            </a:r>
            <a:r>
              <a:rPr lang="ru-RU" dirty="0"/>
              <a:t>из трёх сообщающихся сосудов, расположенных на разной высоте</a:t>
            </a:r>
            <a:r>
              <a:rPr lang="ru-RU" dirty="0" smtClean="0"/>
              <a:t>. Верхний </a:t>
            </a:r>
            <a:r>
              <a:rPr lang="ru-RU" dirty="0"/>
              <a:t>сосуд – открытая чаша с одной отводной трубкой, средний и нижний сосуды – это колбы, плотно закрытые пробкой с двумя трубками. </a:t>
            </a:r>
            <a:r>
              <a:rPr lang="ru-RU" dirty="0" smtClean="0"/>
              <a:t> По </a:t>
            </a:r>
            <a:r>
              <a:rPr lang="ru-RU" dirty="0"/>
              <a:t>открытой трубке, соединяющей дно чаши с нижней частью нижнего сосуда, вода течёт из чаши вниз, сжимает находящийся там воздух и увеличивает его давление. </a:t>
            </a:r>
            <a:endParaRPr lang="ru-RU" dirty="0" smtClean="0"/>
          </a:p>
          <a:p>
            <a:r>
              <a:rPr lang="ru-RU" dirty="0" smtClean="0"/>
              <a:t>Нижний </a:t>
            </a:r>
            <a:r>
              <a:rPr lang="ru-RU" dirty="0"/>
              <a:t>сосуд сообщается со средним через трубочку, которая идёт из верхней области нижнего сосуда в верхнюю область среднего сосуда. Это сообщение обеспечивает одинаковое давление воздуха в нижнем и среднем сосудах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4638035"/>
            <a:ext cx="7344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Сжатый воздух из нижнего сосуда поднимается в средний сосуд, давит на воду, и из среднего сосуда </a:t>
            </a:r>
            <a:r>
              <a:rPr lang="ru-RU" i="1" dirty="0"/>
              <a:t>бьёт фонтан</a:t>
            </a:r>
            <a:r>
              <a:rPr lang="ru-RU" dirty="0"/>
              <a:t>. </a:t>
            </a:r>
          </a:p>
          <a:p>
            <a:r>
              <a:rPr lang="ru-RU" dirty="0"/>
              <a:t>Высота фонтана, в идеальных условиях, равна разнице уровней поверхности воды в среднем и нижнем сосудах. Также, в идеальных условиях, фонтан будет действовать бесконечно. </a:t>
            </a:r>
          </a:p>
          <a:p>
            <a:r>
              <a:rPr lang="ru-RU" dirty="0"/>
              <a:t>В реальных условиях высота фонтана постепенно понижается из-за потерь на трение воды и недостаточной герметичности соединений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891605"/>
            <a:ext cx="2240593" cy="12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2088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Умывальник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35896" y="980728"/>
            <a:ext cx="5256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Умывальник</a:t>
            </a:r>
            <a:r>
              <a:rPr lang="ru-RU" dirty="0" smtClean="0"/>
              <a:t> с коническим клапаном действует по следующему принципу: в состоянии покоя клапан находится в нижнем положении и закрывает ток воды. При нажатии на стержень клапана снизу вверх он открывается. После прекращения нажатия клапан под действием силы тяжести возвращается в исходное положение.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10444"/>
            <a:ext cx="23050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59632" y="386104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Современные рукомойники оснащаются кранами с вентилями и устройствами для подогрева воды</a:t>
            </a:r>
            <a:endParaRPr lang="ru-RU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1185" y="3286844"/>
            <a:ext cx="17811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92088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dirty="0" smtClean="0"/>
              <a:t>ыводы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764704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Приспособления, основанные на принципе сообщающихся сосудов, демонстрируют удивительную простоту и эффективность, лежащие в основе многих бытовых и технических устройств. </a:t>
            </a:r>
            <a:endParaRPr lang="ru-RU" dirty="0" smtClean="0"/>
          </a:p>
          <a:p>
            <a:r>
              <a:rPr lang="ru-RU" dirty="0" smtClean="0"/>
              <a:t>Такие </a:t>
            </a:r>
            <a:r>
              <a:rPr lang="ru-RU" dirty="0" smtClean="0"/>
              <a:t>устройства, как автопоилки для домашних питомцев, фонтаны Герона и умывальники, используют законы физики, чтобы обеспечить удобство и комфорт в повседневной жизни. </a:t>
            </a:r>
            <a:endParaRPr lang="ru-RU" dirty="0" smtClean="0"/>
          </a:p>
          <a:p>
            <a:r>
              <a:rPr lang="ru-RU" dirty="0" smtClean="0"/>
              <a:t>Автопоилки </a:t>
            </a:r>
            <a:r>
              <a:rPr lang="ru-RU" dirty="0" smtClean="0"/>
              <a:t>автоматически поддерживают уровень воды, фонтаны Герона иллюстрируют принцип преобразования давления в движение, а умывальники обеспечивают постоянный поток воды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Эти приспособления подтверждают </a:t>
            </a:r>
            <a:r>
              <a:rPr lang="ru-RU" dirty="0" smtClean="0"/>
              <a:t>важность научных знаний и их </a:t>
            </a:r>
            <a:r>
              <a:rPr lang="ru-RU" dirty="0" smtClean="0"/>
              <a:t>применения </a:t>
            </a:r>
            <a:r>
              <a:rPr lang="ru-RU" dirty="0" smtClean="0"/>
              <a:t>в реальной жизни, стимулируя дальнейшие инновации и открытия.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425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Приспособления на основе принципа сообщающихся сосудов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Приспособления с использованием принципа сообщающихся сосудов</dc:title>
  <dc:creator>Test</dc:creator>
  <cp:lastModifiedBy>Test</cp:lastModifiedBy>
  <cp:revision>23</cp:revision>
  <dcterms:created xsi:type="dcterms:W3CDTF">2024-07-19T07:51:48Z</dcterms:created>
  <dcterms:modified xsi:type="dcterms:W3CDTF">2024-07-19T13:51:58Z</dcterms:modified>
</cp:coreProperties>
</file>