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550C9C0-E726-455F-8EA7-426B0A697C98}" type="datetimeFigureOut">
              <a:rPr lang="ru-RU" smtClean="0"/>
              <a:t>13.07.2024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C75DC69-16A0-49E1-BA0D-C93FBC600F3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340768"/>
            <a:ext cx="6172200" cy="5094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Невесомость на Земле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1977" y="2276872"/>
            <a:ext cx="22383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89895" y="4005064"/>
            <a:ext cx="25622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77494" y="4365104"/>
            <a:ext cx="1462858" cy="144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2276872"/>
            <a:ext cx="1926667" cy="1253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Что такое невесомость?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80648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Невесомость</a:t>
            </a:r>
            <a:r>
              <a:rPr lang="ru-RU" dirty="0" smtClean="0"/>
              <a:t> - это состояние, в котором тело не действует на опору или подвес. </a:t>
            </a:r>
          </a:p>
          <a:p>
            <a:endParaRPr lang="ru-RU" dirty="0"/>
          </a:p>
          <a:p>
            <a:r>
              <a:rPr lang="ru-RU" dirty="0" smtClean="0"/>
              <a:t>Если опора свободно падает вместе с телом, то под действием силы тяжести каждая частица опоры и тела двигается вниз с одним и тем же ускорением </a:t>
            </a:r>
            <a:r>
              <a:rPr lang="en-US" b="1" i="1" dirty="0" smtClean="0">
                <a:solidFill>
                  <a:schemeClr val="accent1"/>
                </a:solidFill>
              </a:rPr>
              <a:t>g</a:t>
            </a:r>
            <a:r>
              <a:rPr lang="ru-RU" dirty="0" smtClean="0"/>
              <a:t>. Ни в опоре, ни в теле не возникают сжатия или растяжения, нет сил упругости, а значит, </a:t>
            </a:r>
            <a:r>
              <a:rPr lang="ru-RU" i="1" dirty="0" smtClean="0">
                <a:solidFill>
                  <a:schemeClr val="accent1"/>
                </a:solidFill>
              </a:rPr>
              <a:t>вес тела равен нулю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Невесомость также возникает, если сила тяжести уравновешена другой силой, действующей в противоположном направлении, например магнитным полем. </a:t>
            </a:r>
          </a:p>
          <a:p>
            <a:endParaRPr lang="ru-RU" dirty="0"/>
          </a:p>
          <a:p>
            <a:r>
              <a:rPr lang="ru-RU" dirty="0" smtClean="0"/>
              <a:t>Состояние невесомости можно испытать, если подпрыгнуть – с момента отрыва от земли до момента приземления. Движение космического корабля по орбите вокруг Земли представляет собой непрерывное свободное падение, поэтому космонавты испытывают состояние невесомости в течение всего полета, кроме тех моментов, когда передвигаются по кораблю или включают двигатели для маневрирования.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1720" y="23488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→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Имитация невесомости на Земле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052736"/>
            <a:ext cx="81369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создания невесомости на Земле используются различные установки  и методики:</a:t>
            </a:r>
          </a:p>
          <a:p>
            <a:endParaRPr lang="ru-RU" dirty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Параболические полеты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Башни падения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Магнитные </a:t>
            </a:r>
            <a:r>
              <a:rPr lang="ru-RU" dirty="0" err="1" smtClean="0"/>
              <a:t>левитаторы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068960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Эти установки и методики позволяют проводить эксперименты в условиях, приближенных к невесомости, не покидая Земли. Такие исследования важны для подготовки космонавтов, разработки новых технологий и проведения фундаментальных научных исследований, которые в конечном итоге способствуют прогрессу космической науки и техники.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Параболические полеты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24744"/>
            <a:ext cx="80648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Параболические полеты выполняются на специально оборудованных самолетах, которые совершают серию подъемов и спусков по параболической траектории. Во время спуска на параболической траектории пассажиры и предметы внутри самолета испытывают кратковременное состояние невесомости.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36912"/>
            <a:ext cx="30099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995936" y="2898810"/>
            <a:ext cx="42484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NASA для таких полетов использует самолеты, известные как "</a:t>
            </a:r>
            <a:r>
              <a:rPr lang="ru-RU" dirty="0" err="1" smtClean="0"/>
              <a:t>Vomit</a:t>
            </a:r>
            <a:r>
              <a:rPr lang="ru-RU" dirty="0" smtClean="0"/>
              <a:t> </a:t>
            </a:r>
            <a:r>
              <a:rPr lang="ru-RU" dirty="0" err="1" smtClean="0"/>
              <a:t>Comet</a:t>
            </a:r>
            <a:r>
              <a:rPr lang="ru-RU" dirty="0" smtClean="0"/>
              <a:t>" (например, KC-135).</a:t>
            </a:r>
          </a:p>
          <a:p>
            <a:r>
              <a:rPr lang="ru-RU" dirty="0" smtClean="0"/>
              <a:t>Европейское космическое агентство (ESA) и </a:t>
            </a:r>
            <a:r>
              <a:rPr lang="ru-RU" dirty="0" err="1" smtClean="0"/>
              <a:t>Роскосмос</a:t>
            </a:r>
            <a:r>
              <a:rPr lang="ru-RU" dirty="0" smtClean="0"/>
              <a:t> также проводят параболические полеты.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441255" y="4941168"/>
            <a:ext cx="78751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Параболические полеты являются обязательной частью программы подготовки космонавтов.  Ученые-медики проводят эксперименты, чтобы лучше понять влияние невесомости на организм человека.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Башни падения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9" y="1124744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Популярный аттракцион в парках развлечений – Башня падения.</a:t>
            </a:r>
          </a:p>
          <a:p>
            <a:endParaRPr lang="ru-RU" dirty="0" smtClean="0"/>
          </a:p>
          <a:p>
            <a:r>
              <a:rPr lang="ru-RU" dirty="0" smtClean="0"/>
              <a:t>Это - высокая колонна, окруженная сидениями, надёжно закреплёнными на опоре. </a:t>
            </a:r>
          </a:p>
          <a:p>
            <a:r>
              <a:rPr lang="ru-RU" dirty="0" smtClean="0"/>
              <a:t>Опора с сидениями поднимается наверх, а затем падает вниз. Во время свободного падения участники аттракциона находятся в состоянии невесомости. </a:t>
            </a:r>
            <a:endParaRPr lang="ru-RU" dirty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356967"/>
            <a:ext cx="20288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356967"/>
            <a:ext cx="29241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Магнитная левитация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052736"/>
            <a:ext cx="8136904" cy="51860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Магнитная левитация используется для подвешивания диамагнетиков в воздухе с помощью сильных магнитных полей, которые компенсируют силу тяжести и создают условия, в которых объект ведет себя так, как если бы он находился в состоянии невесомости.</a:t>
            </a:r>
          </a:p>
          <a:p>
            <a:pPr>
              <a:spcBef>
                <a:spcPts val="600"/>
              </a:spcBef>
            </a:pPr>
            <a:r>
              <a:rPr lang="ru-RU" b="1" i="1" dirty="0" smtClean="0">
                <a:solidFill>
                  <a:schemeClr val="accent1"/>
                </a:solidFill>
              </a:rPr>
              <a:t>Диамагнетики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smtClean="0"/>
              <a:t>– это вещества, которые намагничиваются против направления внешнего магнитного поля. При помещении диамагнетика в достаточно сильное поле можно создать условия, при котором сила магнитного отталкивания компенсирует силу гравитации. Примеры диамагнетиков: вода, графит, висмут, большинство органических веществ.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Установки с магнитной левитацией используются для изучения в условиях невесомости:</a:t>
            </a:r>
          </a:p>
          <a:p>
            <a:pPr marL="360000">
              <a:spcBef>
                <a:spcPts val="600"/>
              </a:spcBef>
              <a:buFont typeface="Wingdings" pitchFamily="2" charset="2"/>
              <a:buChar char="q"/>
            </a:pPr>
            <a:r>
              <a:rPr lang="ru-RU" dirty="0" smtClean="0"/>
              <a:t> биологических объектов, таких как клетки, микроорганизмы, растения и маленькие животные (Манчестерски</a:t>
            </a:r>
            <a:r>
              <a:rPr lang="ru-RU" dirty="0" smtClean="0"/>
              <a:t>й университет</a:t>
            </a:r>
            <a:r>
              <a:rPr lang="ru-RU" dirty="0" smtClean="0"/>
              <a:t>);</a:t>
            </a:r>
          </a:p>
          <a:p>
            <a:pPr marL="360000">
              <a:spcBef>
                <a:spcPts val="600"/>
              </a:spcBef>
              <a:buFont typeface="Wingdings" pitchFamily="2" charset="2"/>
              <a:buChar char="q"/>
            </a:pPr>
            <a:r>
              <a:rPr lang="ru-RU" dirty="0" smtClean="0"/>
              <a:t> жидких металлов (Лейденский университет);</a:t>
            </a:r>
          </a:p>
          <a:p>
            <a:pPr marL="360000">
              <a:spcBef>
                <a:spcPts val="600"/>
              </a:spcBef>
              <a:buFont typeface="Wingdings" pitchFamily="2" charset="2"/>
              <a:buChar char="q"/>
            </a:pPr>
            <a:r>
              <a:rPr lang="ru-RU" dirty="0" smtClean="0"/>
              <a:t> сверхпроводников (</a:t>
            </a:r>
            <a:r>
              <a:rPr lang="ru-RU" dirty="0" err="1" smtClean="0"/>
              <a:t>Калтех</a:t>
            </a:r>
            <a:r>
              <a:rPr lang="ru-RU" dirty="0" smtClean="0"/>
              <a:t> – Калифорнийский технологический институт).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136904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>Выводы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2736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Несмотря на то, что состояние невесомости чаще всего ассоциируется с космическими полетами, существует множество методов и установок, позволяющих создавать подобные условия на Земле. </a:t>
            </a:r>
          </a:p>
          <a:p>
            <a:r>
              <a:rPr lang="ru-RU" dirty="0" smtClean="0"/>
              <a:t>Эти методы включают параболические полеты, башни падения и магнитную левитацию.</a:t>
            </a:r>
          </a:p>
          <a:p>
            <a:r>
              <a:rPr lang="ru-RU" dirty="0" smtClean="0"/>
              <a:t>Каждый из этих методов имеет свои уникальные преимущества и позволяет ученым проводить эксперименты, которые в противном случае были бы невозможны или чрезвычайно дорогостоящи в космосе. Такие исследования играют ключевую роль в подготовке космонавтов, разработке новых технологий и материалов, а также в медицинских исследованиях, изучающих влияние невесомости на организм человека.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125</TotalTime>
  <Words>439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Невесомость на Земле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Невесомость на Земле</dc:title>
  <dc:creator>Test</dc:creator>
  <cp:lastModifiedBy>Test</cp:lastModifiedBy>
  <cp:revision>39</cp:revision>
  <dcterms:created xsi:type="dcterms:W3CDTF">2024-07-13T17:36:25Z</dcterms:created>
  <dcterms:modified xsi:type="dcterms:W3CDTF">2024-07-13T19:41:54Z</dcterms:modified>
</cp:coreProperties>
</file>