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4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E328-6AFF-436B-881F-213D56084544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E37674-C1BA-4107-9B06-6D4CAC3A3DF5}" type="datetimeFigureOut">
              <a:rPr lang="en-US" smtClean="0"/>
              <a:pPr/>
              <a:t>5/30/2024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725" y="454060"/>
            <a:ext cx="9281160" cy="352044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</a:rPr>
              <a:t>Озеленение </a:t>
            </a: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i="1" dirty="0" smtClean="0">
                <a:solidFill>
                  <a:srgbClr val="00B050"/>
                </a:solidFill>
              </a:rPr>
              <a:t>Краснодарского </a:t>
            </a:r>
            <a:r>
              <a:rPr lang="ru-RU" i="1" dirty="0" smtClean="0">
                <a:solidFill>
                  <a:srgbClr val="00B050"/>
                </a:solidFill>
              </a:rPr>
              <a:t>края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37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2913" y="837126"/>
            <a:ext cx="5344733" cy="5617783"/>
          </a:xfrm>
        </p:spPr>
        <p:txBody>
          <a:bodyPr/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Рядом с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моим домом растет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клен,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яблоня, груша, тополь, верба, калина, бузина, шиповник,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лиственница </a:t>
            </a:r>
            <a:r>
              <a:rPr lang="ru-RU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ольгинская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сосна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густоцветная.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99123"/>
            <a:ext cx="3551315" cy="266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alni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24" y="3544547"/>
            <a:ext cx="4716946" cy="3146203"/>
          </a:xfrm>
          <a:prstGeom prst="rect">
            <a:avLst/>
          </a:prstGeom>
        </p:spPr>
      </p:pic>
      <p:pic>
        <p:nvPicPr>
          <p:cNvPr id="6" name="Рисунок 5" descr="ip5aghiqbxebks0sawfkl13mu28pt3z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2766" y="3271413"/>
            <a:ext cx="6074535" cy="34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90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0"/>
            <a:ext cx="10058400" cy="58035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Мои любимые растения:</a:t>
            </a:r>
            <a:endParaRPr lang="ru-RU" dirty="0" smtClean="0"/>
          </a:p>
          <a:p>
            <a:pPr lvl="0" algn="ctr"/>
            <a:r>
              <a:rPr lang="ru-RU" b="1" dirty="0" smtClean="0"/>
              <a:t>Клен</a:t>
            </a:r>
            <a:r>
              <a:rPr lang="ru-RU" dirty="0" smtClean="0"/>
              <a:t> наиболее декоративен осенью, когда его листья приобретают яркие красные, оранжевые и желтые оттенки. </a:t>
            </a:r>
          </a:p>
          <a:p>
            <a:pPr lvl="0" algn="ctr"/>
            <a:r>
              <a:rPr lang="ru-RU" b="1" dirty="0" smtClean="0"/>
              <a:t>Яблоня</a:t>
            </a:r>
            <a:r>
              <a:rPr lang="ru-RU" dirty="0" smtClean="0"/>
              <a:t> декоративна во время цветения весной (май), когда покрывается обильными белыми или розовыми цветами. Осенью яблоня красива благодаря плодам.</a:t>
            </a:r>
          </a:p>
          <a:p>
            <a:pPr lvl="0" algn="ctr"/>
            <a:r>
              <a:rPr lang="ru-RU" b="1" dirty="0" smtClean="0"/>
              <a:t>Груша</a:t>
            </a:r>
            <a:r>
              <a:rPr lang="ru-RU" dirty="0" smtClean="0"/>
              <a:t> - во время цветения весной (май). Осенью груша украшена плодами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5" name="Рисунок 4" descr="груш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30771"/>
            <a:ext cx="3940935" cy="2951898"/>
          </a:xfrm>
          <a:prstGeom prst="rect">
            <a:avLst/>
          </a:prstGeom>
        </p:spPr>
      </p:pic>
      <p:pic>
        <p:nvPicPr>
          <p:cNvPr id="6" name="Рисунок 5" descr="кл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954" y="3425781"/>
            <a:ext cx="3240096" cy="3240096"/>
          </a:xfrm>
          <a:prstGeom prst="rect">
            <a:avLst/>
          </a:prstGeom>
        </p:spPr>
      </p:pic>
      <p:pic>
        <p:nvPicPr>
          <p:cNvPr id="7" name="Рисунок 6" descr="яблон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085" y="3254348"/>
            <a:ext cx="4291915" cy="297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129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333" y="193183"/>
            <a:ext cx="10058400" cy="5687568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 smtClean="0"/>
              <a:t>Лотос</a:t>
            </a:r>
            <a:r>
              <a:rPr lang="ru-RU" sz="2400" dirty="0" smtClean="0"/>
              <a:t> </a:t>
            </a:r>
            <a:r>
              <a:rPr lang="ru-RU" sz="2400" dirty="0" smtClean="0"/>
              <a:t>- в течение всего периода вегетации, особенно во время цветения летом (июль-август), его ароматные цветы украшают озерцо.</a:t>
            </a:r>
          </a:p>
          <a:p>
            <a:pPr lvl="0" algn="ctr"/>
            <a:r>
              <a:rPr lang="ru-RU" sz="2400" b="1" dirty="0" smtClean="0"/>
              <a:t>Тис ягодный </a:t>
            </a:r>
            <a:r>
              <a:rPr lang="ru-RU" sz="2400" dirty="0" smtClean="0"/>
              <a:t>- круглый год, зимой благодаря своей темно-зеленой хвое, а осенью - благодаря ярким красным ягодам.</a:t>
            </a:r>
          </a:p>
          <a:p>
            <a:pPr lvl="0" algn="ctr"/>
            <a:r>
              <a:rPr lang="ru-RU" sz="2400" b="1" dirty="0" smtClean="0"/>
              <a:t>Сосна густоцветная </a:t>
            </a:r>
            <a:r>
              <a:rPr lang="ru-RU" sz="2400" dirty="0" smtClean="0"/>
              <a:t>- круглый год, зимой благодаря своей густой хвое, весной, когда выпускает новые побеги, а летом - благодаря шишкам.</a:t>
            </a:r>
            <a:endParaRPr lang="ru-RU" sz="2400" dirty="0"/>
          </a:p>
        </p:txBody>
      </p:sp>
      <p:pic>
        <p:nvPicPr>
          <p:cNvPr id="4" name="Рисунок 3" descr="лот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688" y="3372440"/>
            <a:ext cx="4326718" cy="3240862"/>
          </a:xfrm>
          <a:prstGeom prst="rect">
            <a:avLst/>
          </a:prstGeom>
        </p:spPr>
      </p:pic>
      <p:pic>
        <p:nvPicPr>
          <p:cNvPr id="5" name="Рисунок 4" descr="сос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2355" y="3177224"/>
            <a:ext cx="3989645" cy="2703606"/>
          </a:xfrm>
          <a:prstGeom prst="rect">
            <a:avLst/>
          </a:prstGeom>
        </p:spPr>
      </p:pic>
      <p:pic>
        <p:nvPicPr>
          <p:cNvPr id="6" name="Рисунок 5" descr="ти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04319"/>
            <a:ext cx="3644485" cy="262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79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253" y="0"/>
            <a:ext cx="10058400" cy="160934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</a:rPr>
              <a:t>Краснодарский край</a:t>
            </a:r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рай для любителей растений, с мягким климатом и богатой флорой.</a:t>
            </a:r>
            <a:endParaRPr lang="ru-RU" sz="3600" i="1" dirty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77285"/>
            <a:ext cx="10972800" cy="508071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Идеи для озеленения:</a:t>
            </a:r>
          </a:p>
          <a:p>
            <a:pPr algn="just">
              <a:buNone/>
            </a:pPr>
            <a:r>
              <a:rPr lang="ru-RU" sz="2800" b="1" dirty="0" smtClean="0"/>
              <a:t>Парки </a:t>
            </a:r>
            <a:r>
              <a:rPr lang="ru-RU" sz="2800" b="1" dirty="0" smtClean="0"/>
              <a:t>и скверы:</a:t>
            </a:r>
            <a:endParaRPr lang="ru-RU" sz="2800" dirty="0" smtClean="0"/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Сосна </a:t>
            </a:r>
            <a:r>
              <a:rPr lang="ru-RU" sz="2800" dirty="0" smtClean="0"/>
              <a:t>крымская - она </a:t>
            </a:r>
            <a:r>
              <a:rPr lang="ru-RU" sz="2800" dirty="0" smtClean="0"/>
              <a:t>прекрасно адаптируется к сухому климату и хорошо переносит засуху.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Можжевельник </a:t>
            </a:r>
            <a:r>
              <a:rPr lang="ru-RU" sz="2800" dirty="0" smtClean="0"/>
              <a:t>высокий добавит </a:t>
            </a:r>
            <a:r>
              <a:rPr lang="ru-RU" sz="2800" dirty="0" smtClean="0"/>
              <a:t>в ландшафт красоту и аромат.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Яблоня -ее </a:t>
            </a:r>
            <a:r>
              <a:rPr lang="ru-RU" sz="2800" dirty="0" smtClean="0"/>
              <a:t>ароматные цветы и яркие плоды создадут праздничную атмосферу.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Клен </a:t>
            </a:r>
            <a:r>
              <a:rPr lang="ru-RU" sz="2800" dirty="0" smtClean="0"/>
              <a:t>остролистный - осенью </a:t>
            </a:r>
            <a:r>
              <a:rPr lang="ru-RU" sz="2800" dirty="0" smtClean="0"/>
              <a:t>его листья окрасятся в яркие красные и желтые оттенки.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/>
              <a:t>Калина - яркие </a:t>
            </a:r>
            <a:r>
              <a:rPr lang="ru-RU" sz="2800" dirty="0" smtClean="0"/>
              <a:t>ягоды калины станут дополнительным украшением в зимний период.</a:t>
            </a:r>
          </a:p>
          <a:p>
            <a:pPr algn="just">
              <a:buNone/>
            </a:pPr>
            <a:r>
              <a:rPr lang="ru-RU" sz="2800" b="1" dirty="0" smtClean="0"/>
              <a:t>Аллеи </a:t>
            </a:r>
            <a:endParaRPr lang="ru-RU" sz="2800" dirty="0" smtClean="0"/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Тополь </a:t>
            </a:r>
            <a:r>
              <a:rPr lang="ru-RU" sz="2800" dirty="0" smtClean="0"/>
              <a:t>белый -быстрый </a:t>
            </a:r>
            <a:r>
              <a:rPr lang="ru-RU" sz="2800" dirty="0" smtClean="0"/>
              <a:t>рост и высокая декоративность сделают аллею величественной.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Лиственница </a:t>
            </a:r>
            <a:r>
              <a:rPr lang="ru-RU" sz="2800" dirty="0" err="1" smtClean="0"/>
              <a:t>ольгинская</a:t>
            </a:r>
            <a:r>
              <a:rPr lang="ru-RU" sz="2800" dirty="0" smtClean="0"/>
              <a:t>. Красивая хвоя, которая осенью превращается в золотую, создаст яркий акцент.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Верба. Добавит в атмосферу аллеи уют и нежность.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63638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096" y="824248"/>
            <a:ext cx="10903394" cy="48600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Я бы хотела создать хвойную аллею в </a:t>
            </a:r>
            <a:r>
              <a:rPr lang="ru-RU" sz="2400" dirty="0" smtClean="0"/>
              <a:t>парке, где росли бы </a:t>
            </a:r>
            <a:r>
              <a:rPr lang="ru-RU" sz="2400" b="1" dirty="0" smtClean="0"/>
              <a:t>туя, </a:t>
            </a:r>
            <a:r>
              <a:rPr lang="ru-RU" sz="2400" b="1" dirty="0" smtClean="0"/>
              <a:t>кипарисы, можжевельники и ели</a:t>
            </a:r>
            <a:r>
              <a:rPr lang="ru-RU" sz="2400" dirty="0" smtClean="0"/>
              <a:t>.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Хвойные деревья будут создавать вечнозелёные массивы и очищать воздух.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 descr="алл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592" y="2123942"/>
            <a:ext cx="7984900" cy="456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8816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8905" y="1944942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157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313</Words>
  <Application>Microsoft Office PowerPoint</Application>
  <PresentationFormat>Произвольный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Озеленение  Краснодарского края</vt:lpstr>
      <vt:lpstr>Слайд 2</vt:lpstr>
      <vt:lpstr>Слайд 3</vt:lpstr>
      <vt:lpstr>Слайд 4</vt:lpstr>
      <vt:lpstr>Краснодарский край - это рай для любителей растений, с мягким климатом и богатой флорой.</vt:lpstr>
      <vt:lpstr>Слайд 6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Александра Флеминга в развитии биологии</dc:title>
  <dc:creator>STUFF</dc:creator>
  <cp:lastModifiedBy>labtox</cp:lastModifiedBy>
  <cp:revision>11</cp:revision>
  <dcterms:created xsi:type="dcterms:W3CDTF">2024-04-13T10:00:57Z</dcterms:created>
  <dcterms:modified xsi:type="dcterms:W3CDTF">2024-05-30T09:44:54Z</dcterms:modified>
</cp:coreProperties>
</file>