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71" r:id="rId4"/>
    <p:sldId id="259" r:id="rId5"/>
    <p:sldId id="261" r:id="rId6"/>
    <p:sldId id="258" r:id="rId7"/>
    <p:sldId id="266" r:id="rId8"/>
    <p:sldId id="267" r:id="rId9"/>
    <p:sldId id="268" r:id="rId10"/>
    <p:sldId id="269" r:id="rId11"/>
    <p:sldId id="270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E328-6AFF-436B-881F-213D56084544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E37674-C1BA-4107-9B06-6D4CAC3A3DF5}" type="datetimeFigureOut">
              <a:rPr lang="en-US" smtClean="0"/>
              <a:pPr/>
              <a:t>6/5/2024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6373" y="740663"/>
            <a:ext cx="9281160" cy="376309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</a:rPr>
              <a:t>Парки и скверы </a:t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Красноярска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74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3789" y="759813"/>
            <a:ext cx="10154653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Видовой состав растений</a:t>
            </a:r>
          </a:p>
          <a:p>
            <a:pPr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Деревья</a:t>
            </a:r>
            <a:r>
              <a:rPr lang="ru-RU" sz="3600" dirty="0" smtClean="0"/>
              <a:t>: сосна, ель, береза, осина, тополь, липа, клен, каштан, рябина, ясень.</a:t>
            </a:r>
          </a:p>
          <a:p>
            <a:pPr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Кустарники</a:t>
            </a:r>
            <a:r>
              <a:rPr lang="ru-RU" sz="3600" dirty="0" smtClean="0"/>
              <a:t>: сирень, жасмин, чубушник, барбарис, кизильник, шиповник.</a:t>
            </a:r>
          </a:p>
          <a:p>
            <a:pPr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</a:t>
            </a:r>
            <a:r>
              <a:rPr lang="ru-RU" sz="3600" dirty="0" smtClean="0"/>
              <a:t>: тюльпаны, нарциссы, розы, петунии, астры, хризантемы.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29389"/>
            <a:ext cx="12192000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Парки и скверы находятся в хорошем состоянии. 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дальнейшего улучшения парков и скверов Красноярска можно предложить следующие меры:</a:t>
            </a:r>
          </a:p>
          <a:p>
            <a:pPr lvl="0" algn="ctr"/>
            <a:r>
              <a:rPr lang="ru-RU" sz="2800" i="1" dirty="0" smtClean="0"/>
              <a:t>Продолжать работы по озеленению и благоустройству территорий.</a:t>
            </a:r>
          </a:p>
          <a:p>
            <a:pPr lvl="0" algn="ctr"/>
            <a:r>
              <a:rPr lang="ru-RU" sz="2800" dirty="0" smtClean="0"/>
              <a:t>Увеличить количество скамеек и урн для удобства посетителей.</a:t>
            </a:r>
          </a:p>
          <a:p>
            <a:pPr lvl="0" algn="ctr"/>
            <a:r>
              <a:rPr lang="ru-RU" sz="2800" i="1" dirty="0" smtClean="0"/>
              <a:t>Установить в парках больше спортивных и детских площадок.</a:t>
            </a:r>
          </a:p>
          <a:p>
            <a:pPr lvl="0" algn="ctr"/>
            <a:r>
              <a:rPr lang="ru-RU" sz="2800" dirty="0" smtClean="0"/>
              <a:t>Регулярно проводить мероприятия по уборке территории и борьбе с мусором.</a:t>
            </a:r>
          </a:p>
          <a:p>
            <a:pPr marL="0" indent="0" algn="ctr">
              <a:buNone/>
            </a:pPr>
            <a:r>
              <a:rPr lang="ru-RU" sz="2800" i="1" dirty="0" smtClean="0"/>
              <a:t>Привлекать жителей к участию в озеленении и благоустройстве парков и </a:t>
            </a:r>
            <a:r>
              <a:rPr lang="ru-RU" sz="2800" i="1" dirty="0" smtClean="0"/>
              <a:t>скверов!</a:t>
            </a:r>
            <a:endParaRPr lang="ru-RU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8905" y="1944942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1157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2436" y="264694"/>
            <a:ext cx="6202070" cy="6328611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Центральный парк</a:t>
            </a:r>
            <a:r>
              <a:rPr lang="ru-RU" sz="2800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     З</a:t>
            </a:r>
            <a:r>
              <a:rPr lang="ru-RU" dirty="0" smtClean="0"/>
              <a:t>десь </a:t>
            </a:r>
            <a:r>
              <a:rPr lang="ru-RU" dirty="0" smtClean="0"/>
              <a:t>есть аттракционы, каток, лодочная станция и множество зеленых насаждений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s://avatars.mds.yandex.net/get-altay/11048854/2a0000018a8f209406503031c86501a44c51/XX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3857" y="2117557"/>
            <a:ext cx="5127455" cy="3416968"/>
          </a:xfrm>
          <a:prstGeom prst="rect">
            <a:avLst/>
          </a:prstGeom>
          <a:noFill/>
        </p:spPr>
      </p:pic>
      <p:pic>
        <p:nvPicPr>
          <p:cNvPr id="6148" name="Picture 4" descr="https://avatars.mds.yandex.net/get-altay/5445147/2a000001802ae5970a22151b671f1427e6ab/X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92116" cy="4122821"/>
          </a:xfrm>
          <a:prstGeom prst="rect">
            <a:avLst/>
          </a:prstGeom>
          <a:noFill/>
        </p:spPr>
      </p:pic>
      <p:pic>
        <p:nvPicPr>
          <p:cNvPr id="6150" name="Picture 6" descr="https://avatars.mds.yandex.net/get-altay/200322/2a0000015b3b3eb409b59140dc20662acd33/XX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26041"/>
            <a:ext cx="4042611" cy="30319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290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7352" y="247900"/>
            <a:ext cx="5184648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Бобровый </a:t>
            </a:r>
            <a:r>
              <a:rPr lang="ru-RU" sz="2800" b="1" dirty="0" smtClean="0"/>
              <a:t>лог</a:t>
            </a:r>
            <a:endParaRPr lang="ru-RU" sz="2800" b="1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Современный </a:t>
            </a:r>
            <a:r>
              <a:rPr lang="ru-RU" dirty="0"/>
              <a:t>парк с горнолыжным комплексом, канатной дорогой и трассами для катания на горных велосипедах.</a:t>
            </a:r>
            <a:endParaRPr lang="ru-RU" b="1" dirty="0"/>
          </a:p>
        </p:txBody>
      </p:sp>
      <p:sp>
        <p:nvSpPr>
          <p:cNvPr id="20484" name="AutoShape 4" descr="https://dynamic-media-cdn.tripadvisor.com/media/photo-o/14/c2/f6/7c/caption.jpg?w=1200&amp;h=-1&amp;s=1"/>
          <p:cNvSpPr>
            <a:spLocks noChangeAspect="1" noChangeArrowheads="1"/>
          </p:cNvSpPr>
          <p:nvPr/>
        </p:nvSpPr>
        <p:spPr bwMode="auto">
          <a:xfrm>
            <a:off x="155575" y="-4114800"/>
            <a:ext cx="11430000" cy="857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dynamic-media-cdn.tripadvisor.com/media/photo-o/14/c2/f6/7c/caption.jpg?w=1200&amp;h=-1&amp;s=1"/>
          <p:cNvSpPr>
            <a:spLocks noChangeAspect="1" noChangeArrowheads="1"/>
          </p:cNvSpPr>
          <p:nvPr/>
        </p:nvSpPr>
        <p:spPr bwMode="auto">
          <a:xfrm>
            <a:off x="155575" y="-1851025"/>
            <a:ext cx="5143500" cy="3857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dynamic-media-cdn.tripadvisor.com/media/photo-o/14/c2/f6/7c/caption.jpg?w=1200&amp;h=-1&amp;s=1"/>
          <p:cNvSpPr>
            <a:spLocks noChangeAspect="1" noChangeArrowheads="1"/>
          </p:cNvSpPr>
          <p:nvPr/>
        </p:nvSpPr>
        <p:spPr bwMode="auto">
          <a:xfrm>
            <a:off x="155575" y="-1851025"/>
            <a:ext cx="5143500" cy="3857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ло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46821" cy="4235116"/>
          </a:xfrm>
          <a:prstGeom prst="rect">
            <a:avLst/>
          </a:prstGeom>
        </p:spPr>
      </p:pic>
      <p:sp>
        <p:nvSpPr>
          <p:cNvPr id="20490" name="AutoShape 10" descr="https://dynamic-media-cdn.tripadvisor.com/media/photo-o/05/11/4f/71/caption.jpg?w=1200&amp;h=-1&amp;s=1"/>
          <p:cNvSpPr>
            <a:spLocks noChangeAspect="1" noChangeArrowheads="1"/>
          </p:cNvSpPr>
          <p:nvPr/>
        </p:nvSpPr>
        <p:spPr bwMode="auto">
          <a:xfrm>
            <a:off x="155575" y="-1379538"/>
            <a:ext cx="5143500" cy="2886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л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4990" y="3267376"/>
            <a:ext cx="6392802" cy="3590624"/>
          </a:xfrm>
          <a:prstGeom prst="rect">
            <a:avLst/>
          </a:prstGeom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8441" y="3676900"/>
            <a:ext cx="3019474" cy="3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129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5811" y="386088"/>
            <a:ext cx="5406189" cy="58035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err="1" smtClean="0"/>
              <a:t>Татышев</a:t>
            </a:r>
            <a:r>
              <a:rPr lang="ru-RU" sz="2800" b="1" dirty="0" smtClean="0"/>
              <a:t>-парк</a:t>
            </a:r>
          </a:p>
          <a:p>
            <a:pPr algn="ctr">
              <a:buNone/>
            </a:pPr>
            <a:r>
              <a:rPr lang="ru-RU" dirty="0" smtClean="0"/>
              <a:t>Один </a:t>
            </a:r>
            <a:r>
              <a:rPr lang="ru-RU" dirty="0"/>
              <a:t>из крупнейших парков города с разнообразными зелеными насаждениями, спортивными сооружениями и зонами </a:t>
            </a:r>
            <a:r>
              <a:rPr lang="ru-RU" dirty="0" smtClean="0"/>
              <a:t>отдыха.</a:t>
            </a:r>
            <a:endParaRPr lang="ru-RU" b="1" dirty="0"/>
          </a:p>
        </p:txBody>
      </p:sp>
      <p:sp>
        <p:nvSpPr>
          <p:cNvPr id="5122" name="AutoShape 2" descr="Татышев-пар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Татышев-пар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gorodprima.ru/wp-content/uploads/2019/07/vantovyj-most-tatyshev.jpg"/>
          <p:cNvSpPr>
            <a:spLocks noChangeAspect="1" noChangeArrowheads="1"/>
          </p:cNvSpPr>
          <p:nvPr/>
        </p:nvSpPr>
        <p:spPr bwMode="auto">
          <a:xfrm>
            <a:off x="155575" y="-3001963"/>
            <a:ext cx="8801100" cy="6257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л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304547" cy="4307305"/>
          </a:xfrm>
          <a:prstGeom prst="rect">
            <a:avLst/>
          </a:prstGeom>
        </p:spPr>
      </p:pic>
      <p:pic>
        <p:nvPicPr>
          <p:cNvPr id="5130" name="Picture 10" descr="В Красноярске на острове Татышев откроется уникальная детская площад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9744" y="2933699"/>
            <a:ext cx="5238750" cy="3924301"/>
          </a:xfrm>
          <a:prstGeom prst="rect">
            <a:avLst/>
          </a:prstGeom>
          <a:noFill/>
        </p:spPr>
      </p:pic>
      <p:sp>
        <p:nvSpPr>
          <p:cNvPr id="5132" name="AutoShape 12" descr="https://gornovosti.ru/media/filer_public/42/8c/428c90b8-dabe-4ebb-a139-da3b6a4397ce/punkty_prokata_inventarya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427622"/>
            <a:ext cx="4090736" cy="223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129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575" y="391655"/>
            <a:ext cx="6689558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Сибирские </a:t>
            </a:r>
            <a:r>
              <a:rPr lang="ru-RU" sz="2800" b="1" dirty="0" smtClean="0"/>
              <a:t>Столбы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Единственный </a:t>
            </a:r>
            <a:r>
              <a:rPr lang="ru-RU" dirty="0"/>
              <a:t>в России заповедник, который создан по инициативе самих жителей для сохранения </a:t>
            </a:r>
            <a:r>
              <a:rPr lang="ru-RU" b="1" dirty="0"/>
              <a:t>живописного</a:t>
            </a:r>
            <a:r>
              <a:rPr lang="ru-RU" dirty="0"/>
              <a:t> уголка от рубки леса и добычи </a:t>
            </a:r>
            <a:r>
              <a:rPr lang="ru-RU" b="1" dirty="0"/>
              <a:t>природного</a:t>
            </a:r>
            <a:r>
              <a:rPr lang="ru-RU" dirty="0"/>
              <a:t> камня.</a:t>
            </a:r>
            <a:r>
              <a:rPr lang="ru-RU" sz="2400" dirty="0" smtClean="0"/>
              <a:t> </a:t>
            </a:r>
            <a:endParaRPr lang="ru-RU" sz="2800" dirty="0"/>
          </a:p>
        </p:txBody>
      </p:sp>
      <p:sp>
        <p:nvSpPr>
          <p:cNvPr id="3074" name="AutoShape 2" descr="Государственный природный заповедник Столбы в Красноярском кра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ссс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182" y="3970420"/>
            <a:ext cx="3855817" cy="2887579"/>
          </a:xfrm>
          <a:prstGeom prst="rect">
            <a:avLst/>
          </a:prstGeom>
        </p:spPr>
      </p:pic>
      <p:pic>
        <p:nvPicPr>
          <p:cNvPr id="7" name="Рисунок 6" descr="ст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536" y="0"/>
            <a:ext cx="4748463" cy="3561347"/>
          </a:xfrm>
          <a:prstGeom prst="rect">
            <a:avLst/>
          </a:prstGeom>
        </p:spPr>
      </p:pic>
      <p:pic>
        <p:nvPicPr>
          <p:cNvPr id="8" name="Рисунок 7" descr="ст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8226" y="3916397"/>
            <a:ext cx="3927955" cy="294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80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068" y="637674"/>
            <a:ext cx="5983705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Театральная </a:t>
            </a:r>
            <a:r>
              <a:rPr lang="ru-RU" sz="2800" b="1" dirty="0" smtClean="0"/>
              <a:t>площадь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Располагается </a:t>
            </a:r>
            <a:r>
              <a:rPr lang="ru-RU" dirty="0"/>
              <a:t>на двух ярусных этажах. Танцующие нимфы символизируют малые реки Красноярского края, а мужская фигура в центре являет собой главную водную артерию — Енисей-батюшку</a:t>
            </a:r>
            <a:endParaRPr lang="ru-RU" sz="2400" dirty="0"/>
          </a:p>
        </p:txBody>
      </p:sp>
      <p:pic>
        <p:nvPicPr>
          <p:cNvPr id="6" name="Рисунок 5" descr="kr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073" y="637674"/>
            <a:ext cx="6617368" cy="4963026"/>
          </a:xfrm>
          <a:prstGeom prst="rect">
            <a:avLst/>
          </a:prstGeom>
        </p:spPr>
      </p:pic>
      <p:pic>
        <p:nvPicPr>
          <p:cNvPr id="7" name="Рисунок 6" descr="ст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589" y="4114800"/>
            <a:ext cx="411186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8275" y="0"/>
            <a:ext cx="6753726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Сквер им. </a:t>
            </a:r>
            <a:r>
              <a:rPr lang="ru-RU" sz="2800" b="1" dirty="0" smtClean="0"/>
              <a:t>Пушкина</a:t>
            </a:r>
          </a:p>
          <a:p>
            <a:pPr algn="ctr">
              <a:buNone/>
            </a:pPr>
            <a:r>
              <a:rPr lang="ru-RU" dirty="0" smtClean="0"/>
              <a:t>Находиться </a:t>
            </a:r>
            <a:r>
              <a:rPr lang="ru-RU" dirty="0"/>
              <a:t>сквер имени Пушкина в историческом центре города, на проспекте Мира, рядом с театром, носящим его </a:t>
            </a:r>
            <a:r>
              <a:rPr lang="ru-RU" dirty="0" smtClean="0"/>
              <a:t>имя. В </a:t>
            </a:r>
            <a:r>
              <a:rPr lang="ru-RU" dirty="0"/>
              <a:t>начале 2000х, место служило центром сбора неформальной молодежи и на городском сленге называлось «стакан</a:t>
            </a:r>
            <a:r>
              <a:rPr lang="ru-RU" dirty="0" smtClean="0"/>
              <a:t>»,</a:t>
            </a:r>
            <a:endParaRPr lang="ru-RU" dirty="0"/>
          </a:p>
        </p:txBody>
      </p:sp>
      <p:pic>
        <p:nvPicPr>
          <p:cNvPr id="4" name="Рисунок 3" descr="pushkinskiy-to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73" y="3454066"/>
            <a:ext cx="10892591" cy="3403934"/>
          </a:xfrm>
          <a:prstGeom prst="rect">
            <a:avLst/>
          </a:prstGeom>
        </p:spPr>
      </p:pic>
      <p:pic>
        <p:nvPicPr>
          <p:cNvPr id="5" name="Рисунок 4" descr="р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38274" cy="341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247" y="669406"/>
            <a:ext cx="5814532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Сквер им. </a:t>
            </a:r>
            <a:r>
              <a:rPr lang="ru-RU" sz="2800" b="1" dirty="0" smtClean="0"/>
              <a:t>Сурикова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Расположен </a:t>
            </a:r>
            <a:r>
              <a:rPr lang="ru-RU" sz="2400" dirty="0"/>
              <a:t>рядом с музеем им. В.И. Сурикова, украшен скульптурами и памятниками художнику.</a:t>
            </a:r>
            <a:endParaRPr lang="ru-RU" sz="2400" dirty="0"/>
          </a:p>
        </p:txBody>
      </p:sp>
      <p:pic>
        <p:nvPicPr>
          <p:cNvPr id="1026" name="Picture 2" descr="APO_88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532" y="-228600"/>
            <a:ext cx="54863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PO_87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19" y="3430332"/>
            <a:ext cx="5141499" cy="342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амятник и сквер В.И. Сурикова (Красноярск (Красноярский край)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16" y="2916385"/>
            <a:ext cx="5255485" cy="394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324816"/>
            <a:ext cx="6553488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Сквер им. </a:t>
            </a:r>
            <a:r>
              <a:rPr lang="ru-RU" sz="2800" b="1" dirty="0" smtClean="0"/>
              <a:t>Кирова</a:t>
            </a:r>
          </a:p>
          <a:p>
            <a:pPr algn="ctr">
              <a:buNone/>
            </a:pPr>
            <a:r>
              <a:rPr lang="ru-RU" sz="2400" dirty="0" smtClean="0"/>
              <a:t>Уютное </a:t>
            </a:r>
            <a:r>
              <a:rPr lang="ru-RU" sz="2400" dirty="0"/>
              <a:t>пространство на берегу Енисея в Кировском районе города с зелеными насаждениями, скамейками и фонтаном, приглашающее отдохнуть и насладиться природой.</a:t>
            </a:r>
            <a:endParaRPr lang="ru-RU" sz="2400" dirty="0"/>
          </a:p>
        </p:txBody>
      </p:sp>
      <p:sp>
        <p:nvSpPr>
          <p:cNvPr id="23554" name="AutoShape 2" descr="https://upload.wikimedia.org/wikipedia/commons/thumb/3/38/%D0%91%D1%83%D1%80%D1%83%D0%BD%D0%B4%D1%83%D0%BA_%D0%B5%D1%81%D1%82_%D1%81%D0%B5%D0%BC%D0%B5%D1%87%D0%BA%D0%B8-2.jpg/300px-%D0%91%D1%83%D1%80%D1%83%D0%BD%D0%B4%D1%83%D0%BA_%D0%B5%D1%81%D1%82_%D1%81%D0%B5%D0%BC%D0%B5%D1%87%D0%BA%D0%B8-2.jpg"/>
          <p:cNvSpPr>
            <a:spLocks noChangeAspect="1" noChangeArrowheads="1"/>
          </p:cNvSpPr>
          <p:nvPr/>
        </p:nvSpPr>
        <p:spPr bwMode="auto">
          <a:xfrm>
            <a:off x="155575" y="-1028700"/>
            <a:ext cx="28575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IMG_797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489" y="0"/>
            <a:ext cx="5638511" cy="375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квер Кировский Красноярс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18" y="3343821"/>
            <a:ext cx="6247429" cy="351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квер Кировский Красноярс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32" y="2880637"/>
            <a:ext cx="4502576" cy="299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288</Words>
  <Application>Microsoft Office PowerPoint</Application>
  <PresentationFormat>Широкоэкранный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Constantia</vt:lpstr>
      <vt:lpstr>Wingdings 2</vt:lpstr>
      <vt:lpstr>Поток</vt:lpstr>
      <vt:lpstr>Парки и скверы  Красноярска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Александра Флеминга в развитии биологии</dc:title>
  <dc:creator>STUFF</dc:creator>
  <cp:lastModifiedBy>STUFF</cp:lastModifiedBy>
  <cp:revision>23</cp:revision>
  <dcterms:created xsi:type="dcterms:W3CDTF">2024-04-13T10:00:57Z</dcterms:created>
  <dcterms:modified xsi:type="dcterms:W3CDTF">2024-06-05T16:57:25Z</dcterms:modified>
</cp:coreProperties>
</file>