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8" r:id="rId3"/>
    <p:sldId id="266" r:id="rId4"/>
    <p:sldId id="267" r:id="rId5"/>
    <p:sldId id="268" r:id="rId6"/>
    <p:sldId id="269" r:id="rId7"/>
    <p:sldId id="270" r:id="rId8"/>
    <p:sldId id="271" r:id="rId9"/>
    <p:sldId id="259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1" d="100"/>
          <a:sy n="41" d="100"/>
        </p:scale>
        <p:origin x="1776" y="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F60A-713C-41BA-9788-4C493DDC0A9C}" type="datetimeFigureOut">
              <a:rPr lang="en-US" smtClean="0"/>
              <a:pPr/>
              <a:t>6/2/2024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422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0FA7-C445-42F7-AF66-A4F5A6FC8A9C}" type="datetimeFigureOut">
              <a:rPr lang="en-US" smtClean="0"/>
              <a:pPr/>
              <a:t>6/2/2024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280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C5C5-1A57-4420-8AFB-CE41693A794B}" type="datetimeFigureOut">
              <a:rPr lang="en-US" smtClean="0"/>
              <a:pPr/>
              <a:t>6/2/2024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35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08AF-84E6-4329-8E67-FEA434B47075}" type="datetimeFigureOut">
              <a:rPr lang="en-US" smtClean="0"/>
              <a:pPr/>
              <a:t>6/2/2024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630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4F6EE328-6AFF-436B-881F-213D56084544}" type="datetimeFigureOut">
              <a:rPr lang="en-US" smtClean="0"/>
              <a:pPr/>
              <a:t>6/2/2024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42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069A-09EE-4C7C-86A4-2314A404921D}" type="datetimeFigureOut">
              <a:rPr lang="en-US" smtClean="0"/>
              <a:pPr/>
              <a:t>6/2/2024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808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EE7F1-171E-411F-96CA-A251A21496E7}" type="datetimeFigureOut">
              <a:rPr lang="en-US" smtClean="0"/>
              <a:pPr/>
              <a:t>6/2/2024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407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2C98D-A273-4547-9B92-97D7769F71A6}" type="datetimeFigureOut">
              <a:rPr lang="en-US" smtClean="0"/>
              <a:pPr/>
              <a:t>6/2/2024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850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7CD67-0644-446C-B2AD-1C09BF34F286}" type="datetimeFigureOut">
              <a:rPr lang="en-US" smtClean="0"/>
              <a:pPr/>
              <a:t>6/2/2024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875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80828-6983-48AD-9E27-CBD3696F837E}" type="datetimeFigureOut">
              <a:rPr lang="en-US" smtClean="0"/>
              <a:pPr/>
              <a:t>6/2/2024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992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B91-0324-450E-B17F-36DC0ECCE413}" type="datetimeFigureOut">
              <a:rPr lang="en-US" smtClean="0"/>
              <a:pPr/>
              <a:t>6/2/2024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218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2E37674-C1BA-4107-9B06-6D4CAC3A3DF5}" type="datetimeFigureOut">
              <a:rPr lang="en-US" smtClean="0"/>
              <a:pPr/>
              <a:t>6/2/2024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704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62268" y="1406280"/>
            <a:ext cx="11429732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/>
              <a:t>Происхождение и история </a:t>
            </a:r>
            <a:r>
              <a:rPr lang="ru-RU" sz="4400" b="1" dirty="0" smtClean="0"/>
              <a:t>выращивания</a:t>
            </a:r>
          </a:p>
          <a:p>
            <a:pPr algn="ctr"/>
            <a:r>
              <a:rPr lang="ru-RU" sz="4400" b="1" dirty="0" smtClean="0"/>
              <a:t> </a:t>
            </a:r>
            <a:r>
              <a:rPr lang="ru-RU" sz="4400" b="1" dirty="0"/>
              <a:t>в России </a:t>
            </a:r>
            <a:endParaRPr lang="ru-RU" sz="4400" b="1" dirty="0" smtClean="0"/>
          </a:p>
          <a:p>
            <a:pPr algn="ctr"/>
            <a:r>
              <a:rPr lang="ru-RU" sz="4400" b="1" dirty="0" smtClean="0"/>
              <a:t>культурных </a:t>
            </a:r>
            <a:r>
              <a:rPr lang="ru-RU" sz="4400" b="1" dirty="0"/>
              <a:t>растений 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Picture background"/>
          <p:cNvSpPr>
            <a:spLocks noChangeAspect="1" noChangeArrowheads="1"/>
          </p:cNvSpPr>
          <p:nvPr/>
        </p:nvSpPr>
        <p:spPr bwMode="auto">
          <a:xfrm>
            <a:off x="3637329" y="4339307"/>
            <a:ext cx="197646" cy="18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8" name="Picture 6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929" y="3529939"/>
            <a:ext cx="6324634" cy="332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374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1606" y="2138571"/>
            <a:ext cx="10058400" cy="1609344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1157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9693" y="513086"/>
            <a:ext cx="10058400" cy="40507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/>
              <a:t>Картофель</a:t>
            </a:r>
            <a:r>
              <a:rPr lang="ru-RU" sz="2800" dirty="0"/>
              <a:t> был завезен в Россию из Европы в 18 веке</a:t>
            </a:r>
            <a:r>
              <a:rPr lang="ru-RU" sz="2800" dirty="0" smtClean="0"/>
              <a:t>.</a:t>
            </a:r>
          </a:p>
          <a:p>
            <a:pPr algn="ctr">
              <a:buNone/>
            </a:pPr>
            <a:r>
              <a:rPr lang="ru-RU" sz="2800" dirty="0" smtClean="0"/>
              <a:t>Благодаря </a:t>
            </a:r>
            <a:r>
              <a:rPr lang="ru-RU" sz="2800" dirty="0"/>
              <a:t>усилиям Петра I, картофель стал широко культивироваться в стране. </a:t>
            </a:r>
            <a:r>
              <a:rPr lang="ru-RU" sz="2800" dirty="0" smtClean="0"/>
              <a:t>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553" y="2205132"/>
            <a:ext cx="6106680" cy="4073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168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9693" y="513086"/>
            <a:ext cx="10058400" cy="40507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Томаты</a:t>
            </a:r>
            <a:r>
              <a:rPr lang="ru-RU" sz="2800" dirty="0" smtClean="0"/>
              <a:t> были </a:t>
            </a:r>
            <a:r>
              <a:rPr lang="ru-RU" sz="2800" dirty="0"/>
              <a:t>завезены в Россию из Европы в 18 веке</a:t>
            </a:r>
            <a:r>
              <a:rPr lang="ru-RU" sz="2800" dirty="0" smtClean="0"/>
              <a:t>.</a:t>
            </a:r>
          </a:p>
          <a:p>
            <a:pPr algn="ctr">
              <a:buNone/>
            </a:pPr>
            <a:r>
              <a:rPr lang="ru-RU" sz="2800" dirty="0" smtClean="0"/>
              <a:t>Но </a:t>
            </a:r>
            <a:r>
              <a:rPr lang="ru-RU" sz="2800" dirty="0"/>
              <a:t>в конце 19 века, после выведения более устойчивых сортов, томаты стали выращиваться повсеместно.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526" y="1992923"/>
            <a:ext cx="7052733" cy="4437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602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9693" y="513086"/>
            <a:ext cx="10058400" cy="40507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/>
              <a:t>Кукуруза</a:t>
            </a:r>
            <a:r>
              <a:rPr lang="ru-RU" sz="2800" dirty="0"/>
              <a:t> была завезена в Россию из Америки в 17 веке. </a:t>
            </a:r>
            <a:r>
              <a:rPr lang="ru-RU" sz="2800" dirty="0" smtClean="0"/>
              <a:t>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636" y="1272550"/>
            <a:ext cx="7183072" cy="4974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348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9693" y="513086"/>
            <a:ext cx="10058400" cy="40507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/>
              <a:t>Тыква</a:t>
            </a:r>
            <a:r>
              <a:rPr lang="ru-RU" sz="2800" dirty="0"/>
              <a:t> была завезена в Россию из Америки в 16 веке. </a:t>
            </a:r>
            <a:endParaRPr lang="ru-RU" sz="2800" dirty="0" smtClean="0"/>
          </a:p>
        </p:txBody>
      </p:sp>
      <p:pic>
        <p:nvPicPr>
          <p:cNvPr id="512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-14004925"/>
            <a:ext cx="5484595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504" y="1404751"/>
            <a:ext cx="5453249" cy="5453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504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9693" y="513086"/>
            <a:ext cx="10058400" cy="40507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+mj-lt"/>
              </a:rPr>
              <a:t>Происхождение п</a:t>
            </a:r>
            <a:r>
              <a:rPr lang="ru-RU" sz="2800" b="1" dirty="0" smtClean="0">
                <a:latin typeface="+mj-lt"/>
              </a:rPr>
              <a:t>шеница</a:t>
            </a:r>
            <a:r>
              <a:rPr lang="ru-RU" sz="2800" dirty="0" smtClean="0">
                <a:latin typeface="+mj-lt"/>
              </a:rPr>
              <a:t> до </a:t>
            </a:r>
            <a:r>
              <a:rPr lang="ru-RU" sz="2800" dirty="0">
                <a:latin typeface="+mj-lt"/>
              </a:rPr>
              <a:t>сих пор точно не </a:t>
            </a:r>
            <a:r>
              <a:rPr lang="ru-RU" sz="2800" dirty="0" smtClean="0">
                <a:latin typeface="+mj-lt"/>
              </a:rPr>
              <a:t>установлено.</a:t>
            </a:r>
          </a:p>
          <a:p>
            <a:pPr algn="ctr">
              <a:buNone/>
            </a:pPr>
            <a:r>
              <a:rPr lang="ru-RU" sz="2800" dirty="0" smtClean="0">
                <a:latin typeface="+mj-lt"/>
              </a:rPr>
              <a:t>В </a:t>
            </a:r>
            <a:r>
              <a:rPr lang="ru-RU" sz="2800" dirty="0">
                <a:latin typeface="+mj-lt"/>
              </a:rPr>
              <a:t>Россию пшеница была завезена из Византии в </a:t>
            </a:r>
            <a:r>
              <a:rPr lang="ru-RU" sz="2800" dirty="0" smtClean="0">
                <a:latin typeface="+mj-lt"/>
              </a:rPr>
              <a:t>19 веке.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063" y="1664678"/>
            <a:ext cx="7939386" cy="4962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400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9693" y="513086"/>
            <a:ext cx="10058400" cy="40507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/>
              <a:t>Капуста</a:t>
            </a:r>
            <a:r>
              <a:rPr lang="ru-RU" sz="2800" dirty="0"/>
              <a:t> происходит из Средиземноморья. В Россию она была завезена из Византии в </a:t>
            </a:r>
            <a:r>
              <a:rPr lang="ru-RU" sz="2800" dirty="0" smtClean="0"/>
              <a:t>9-10 веках </a:t>
            </a:r>
            <a:r>
              <a:rPr lang="ru-RU" sz="2800" dirty="0"/>
              <a:t>и быстро распространилась по всей стране.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083" y="1887002"/>
            <a:ext cx="7863010" cy="442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83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9693" y="513086"/>
            <a:ext cx="10058400" cy="40507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/>
              <a:t>Морковь</a:t>
            </a:r>
            <a:r>
              <a:rPr lang="ru-RU" sz="2800" dirty="0"/>
              <a:t> происходит из Афганистана и Центральной Азии. </a:t>
            </a:r>
            <a:endParaRPr lang="ru-RU" sz="2800" dirty="0" smtClean="0"/>
          </a:p>
          <a:p>
            <a:pPr algn="ctr">
              <a:buNone/>
            </a:pPr>
            <a:r>
              <a:rPr lang="ru-RU" sz="2800" dirty="0" smtClean="0"/>
              <a:t>В </a:t>
            </a:r>
            <a:r>
              <a:rPr lang="ru-RU" sz="2800" dirty="0"/>
              <a:t>Россию она была завезена из Европы в </a:t>
            </a:r>
            <a:r>
              <a:rPr lang="ru-RU" sz="2800" dirty="0" smtClean="0"/>
              <a:t>18 </a:t>
            </a:r>
            <a:r>
              <a:rPr lang="ru-RU" sz="2800" dirty="0"/>
              <a:t>веке.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832" y="1711570"/>
            <a:ext cx="7398122" cy="4929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420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279040"/>
            <a:ext cx="10058400" cy="58035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Культурные растения России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это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большое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разнообразие, собранное со всего мира. 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неприхотливого картофеля до ароматных томатов, каждая культура имеет свою богатую историю и путь в российские огороды.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Благодаря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своей  урожайности и питательной ценности, эти растения  будут  и  впредь  оставаться  важнейшей  частью  российского  сельского  хозяйства.</a:t>
            </a:r>
            <a:endParaRPr lang="ru-RU" sz="2400" dirty="0"/>
          </a:p>
        </p:txBody>
      </p:sp>
      <p:sp>
        <p:nvSpPr>
          <p:cNvPr id="5122" name="AutoShape 2" descr="file:///G:/%D1%8D%D0%B2%D0%BE%D0%BB%D1%8E%D1%87.webp"/>
          <p:cNvSpPr>
            <a:spLocks noChangeAspect="1" noChangeArrowheads="1"/>
          </p:cNvSpPr>
          <p:nvPr/>
        </p:nvSpPr>
        <p:spPr bwMode="auto">
          <a:xfrm>
            <a:off x="155575" y="-2286000"/>
            <a:ext cx="3438525" cy="4762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2917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129</TotalTime>
  <Words>198</Words>
  <Application>Microsoft Office PowerPoint</Application>
  <PresentationFormat>Широкоэкранный</PresentationFormat>
  <Paragraphs>18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Cambria</vt:lpstr>
      <vt:lpstr>Rockwell</vt:lpstr>
      <vt:lpstr>Rockwell Condensed</vt:lpstr>
      <vt:lpstr>Wingdings</vt:lpstr>
      <vt:lpstr>Дерево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Вклад Александра Флеминга в развитии биологии</dc:title>
  <dc:creator>STUFF</dc:creator>
  <cp:lastModifiedBy>STUFF</cp:lastModifiedBy>
  <cp:revision>14</cp:revision>
  <dcterms:created xsi:type="dcterms:W3CDTF">2024-04-13T10:00:57Z</dcterms:created>
  <dcterms:modified xsi:type="dcterms:W3CDTF">2024-06-01T22:00:43Z</dcterms:modified>
</cp:coreProperties>
</file>