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6" r:id="rId3"/>
    <p:sldId id="257" r:id="rId4"/>
    <p:sldId id="260" r:id="rId5"/>
    <p:sldId id="267" r:id="rId6"/>
    <p:sldId id="259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4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pPr/>
              <a:t>5/30/2024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96324" y="1322905"/>
            <a:ext cx="1007519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в прошлое:</a:t>
            </a:r>
          </a:p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поисках следов </a:t>
            </a:r>
          </a:p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древней жизни </a:t>
            </a:r>
            <a:endParaRPr lang="ru-RU" sz="6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3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"/>
            <a:ext cx="5317957" cy="685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Мои находки:</a:t>
            </a:r>
            <a:endParaRPr lang="ru-RU" sz="2800" dirty="0" smtClean="0"/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Отпечатки листьев. </a:t>
            </a:r>
          </a:p>
          <a:p>
            <a:pPr algn="just">
              <a:buNone/>
            </a:pPr>
            <a:r>
              <a:rPr lang="ru-RU" sz="2800" dirty="0" smtClean="0"/>
              <a:t>На берегу реки я обнаружила несколько отпечатков листьев. Они имели длинную овальную форму с параллельными жилками. Скорее всего, это отпечатки листьев папоротника. Папоротники были широко распространены в каменноугольный период, и их окаменелости часто встречаются в осадочных породах.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4842" y="240938"/>
            <a:ext cx="6016792" cy="548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0290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581" y="502276"/>
            <a:ext cx="5991725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Мои находки:</a:t>
            </a:r>
            <a:endParaRPr lang="ru-RU" sz="2800" dirty="0" smtClean="0"/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Окаменевшие стволы деревьев. </a:t>
            </a:r>
          </a:p>
          <a:p>
            <a:pPr algn="just">
              <a:buNone/>
            </a:pPr>
            <a:r>
              <a:rPr lang="ru-RU" sz="2800" dirty="0" smtClean="0"/>
              <a:t>В склоне глубокого оврага я нашла окаменевшие стволы деревьев. Они имели кольцеобразную структуру, характерную для стволов хвойных деревьев. Думаю, это остатки древних хвойных лесов, которые существовали в мезозойскую эру.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0431" y="0"/>
            <a:ext cx="3966064" cy="719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0290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9989" y="624626"/>
            <a:ext cx="6272011" cy="62333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Окаменелости в каменном угле.</a:t>
            </a:r>
          </a:p>
          <a:p>
            <a:pPr>
              <a:buNone/>
            </a:pPr>
            <a:r>
              <a:rPr lang="ru-RU" sz="2800" dirty="0" smtClean="0"/>
              <a:t>В </a:t>
            </a:r>
            <a:r>
              <a:rPr lang="ru-RU" sz="2800" dirty="0" smtClean="0"/>
              <a:t>куске каменного угля я обнаружила отпечатки растений. Это были </a:t>
            </a:r>
            <a:r>
              <a:rPr lang="ru-RU" sz="2800" dirty="0" smtClean="0"/>
              <a:t>листья. </a:t>
            </a:r>
          </a:p>
          <a:p>
            <a:pPr>
              <a:buNone/>
            </a:pPr>
            <a:r>
              <a:rPr lang="ru-RU" sz="2800" dirty="0" smtClean="0"/>
              <a:t>Каменный </a:t>
            </a:r>
            <a:r>
              <a:rPr lang="ru-RU" sz="2800" dirty="0" smtClean="0"/>
              <a:t>уголь образуется из остатков растений, которые были похоронены в болоте.</a:t>
            </a:r>
            <a:endParaRPr lang="ru-RU" sz="2800" i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180" y="0"/>
            <a:ext cx="46609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0979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9832" y="481264"/>
            <a:ext cx="6922168" cy="6858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Окаменевшие раковины моллюсков. </a:t>
            </a:r>
          </a:p>
          <a:p>
            <a:pPr>
              <a:buNone/>
            </a:pPr>
            <a:r>
              <a:rPr lang="ru-RU" sz="2800" dirty="0" smtClean="0"/>
              <a:t>В карьере я нашла несколько окаменевших раковин моллюсков. Они были различных форм и размеров. Раковины моллюсков часто встречаются в осадочных породах и могут быть довольно древними.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074" y="529390"/>
            <a:ext cx="4788569" cy="370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2020" y="3776094"/>
            <a:ext cx="6513095" cy="308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0979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2" y="341194"/>
            <a:ext cx="11256135" cy="5803574"/>
          </a:xfrm>
        </p:spPr>
        <p:txBody>
          <a:bodyPr>
            <a:noAutofit/>
          </a:bodyPr>
          <a:lstStyle/>
          <a:p>
            <a:pPr marL="252000" algn="just"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Окаменелости растений и животных рассказывают нам о том, как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менялся    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климат, какие животные и растения населяли нашу планету в прошлом. Изучение окаменелостей – это увлекательный и познавательный процесс, который помогает нам понять историю жизни на Земле.</a:t>
            </a:r>
          </a:p>
          <a:p>
            <a:pPr algn="ctr">
              <a:buNone/>
            </a:pPr>
            <a:endParaRPr lang="ru-RU" sz="2500" dirty="0" smtClean="0"/>
          </a:p>
          <a:p>
            <a:pPr algn="ctr">
              <a:buNone/>
            </a:pPr>
            <a:r>
              <a:rPr lang="ru-RU" sz="2500" b="1" u="sng" dirty="0" smtClean="0"/>
              <a:t>Советы: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осторожны при поиске окаменелостей, чтобы не повредить их.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Сфотографируйте свои находки и запишите место их обнаружения.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Изучите окаменелости с помощью справочника по палеонтологии</a:t>
            </a:r>
            <a:r>
              <a:rPr lang="ru-RU" sz="2500" dirty="0" smtClean="0"/>
              <a:t>.</a:t>
            </a:r>
            <a:endParaRPr lang="ru-RU" sz="2500" dirty="0"/>
          </a:p>
        </p:txBody>
      </p:sp>
      <p:sp>
        <p:nvSpPr>
          <p:cNvPr id="5122" name="AutoShape 2" descr="file:///G:/%D1%8D%D0%B2%D0%BE%D0%BB%D1%8E%D1%87.webp"/>
          <p:cNvSpPr>
            <a:spLocks noChangeAspect="1" noChangeArrowheads="1"/>
          </p:cNvSpPr>
          <p:nvPr/>
        </p:nvSpPr>
        <p:spPr bwMode="auto">
          <a:xfrm>
            <a:off x="155575" y="-2286000"/>
            <a:ext cx="3438525" cy="476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2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35984" y="2042318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2311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120</TotalTime>
  <Words>239</Words>
  <Application>Microsoft Office PowerPoint</Application>
  <PresentationFormat>Произвольный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Дерево</vt:lpstr>
      <vt:lpstr>Слайд 1</vt:lpstr>
      <vt:lpstr>Слайд 2</vt:lpstr>
      <vt:lpstr>Слайд 3</vt:lpstr>
      <vt:lpstr>Слайд 4</vt:lpstr>
      <vt:lpstr>Слайд 5</vt:lpstr>
      <vt:lpstr>Слайд 6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labtox</cp:lastModifiedBy>
  <cp:revision>15</cp:revision>
  <dcterms:created xsi:type="dcterms:W3CDTF">2024-04-13T10:00:57Z</dcterms:created>
  <dcterms:modified xsi:type="dcterms:W3CDTF">2024-05-30T11:22:44Z</dcterms:modified>
</cp:coreProperties>
</file>