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8" r:id="rId3"/>
    <p:sldId id="257" r:id="rId4"/>
    <p:sldId id="260" r:id="rId5"/>
    <p:sldId id="259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45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6EE328-6AFF-436B-881F-213D56084544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dirty="0"/>
              <a:pPr/>
              <a:t>5/30/2024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E37674-C1BA-4107-9B06-6D4CAC3A3DF5}" type="datetimeFigureOut">
              <a:rPr lang="en-US" dirty="0"/>
              <a:pPr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ллл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95205" y="1550659"/>
            <a:ext cx="85940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Развитие растительного </a:t>
            </a: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мира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нашей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планете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37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693" y="513086"/>
            <a:ext cx="10058400" cy="405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миллиарды лет растения эволюционировали от одноклеточных организмов до гигантских деревьев, приспосабливаясь к изменяющимся условиям и играя ключевую роль в формировании окружающей среды, которая нас сегодня окружает.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эээ.jpg"/>
          <p:cNvPicPr>
            <a:picLocks noChangeAspect="1"/>
          </p:cNvPicPr>
          <p:nvPr/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3180277" y="2836055"/>
            <a:ext cx="5950845" cy="4266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588168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393251" cy="43360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эволюции растений на Земле</a:t>
            </a:r>
          </a:p>
          <a:p>
            <a:r>
              <a:rPr lang="ru-RU" sz="2800" b="1" i="1" dirty="0" smtClean="0"/>
              <a:t>3,5 </a:t>
            </a:r>
            <a:r>
              <a:rPr lang="ru-RU" sz="2800" b="1" i="1" dirty="0" err="1" smtClean="0"/>
              <a:t>млрд</a:t>
            </a:r>
            <a:r>
              <a:rPr lang="ru-RU" sz="2800" b="1" i="1" dirty="0" smtClean="0"/>
              <a:t> лет </a:t>
            </a:r>
            <a:r>
              <a:rPr lang="ru-RU" sz="2800" b="1" i="1" dirty="0" smtClean="0"/>
              <a:t>назад. </a:t>
            </a:r>
            <a:r>
              <a:rPr lang="ru-RU" sz="2800" i="1" dirty="0" smtClean="0"/>
              <a:t>Возникновение одноклеточных организмов.</a:t>
            </a:r>
          </a:p>
          <a:p>
            <a:r>
              <a:rPr lang="ru-RU" sz="2800" b="1" i="1" dirty="0" smtClean="0"/>
              <a:t>3 </a:t>
            </a:r>
            <a:r>
              <a:rPr lang="ru-RU" sz="2800" b="1" i="1" dirty="0" err="1" smtClean="0"/>
              <a:t>млрд</a:t>
            </a:r>
            <a:r>
              <a:rPr lang="ru-RU" sz="2800" b="1" i="1" dirty="0" smtClean="0"/>
              <a:t> лет </a:t>
            </a:r>
            <a:r>
              <a:rPr lang="ru-RU" sz="2800" b="1" i="1" dirty="0" smtClean="0"/>
              <a:t>назад. </a:t>
            </a:r>
            <a:r>
              <a:rPr lang="ru-RU" sz="2800" i="1" dirty="0" smtClean="0"/>
              <a:t>Появление фотосинтезирующих сине-зеленых водорослей, производящих кислород.</a:t>
            </a:r>
          </a:p>
          <a:p>
            <a:r>
              <a:rPr lang="ru-RU" sz="2800" b="1" i="1" dirty="0" smtClean="0"/>
              <a:t>400 </a:t>
            </a:r>
            <a:r>
              <a:rPr lang="ru-RU" sz="2800" b="1" i="1" dirty="0" err="1" smtClean="0"/>
              <a:t>млн</a:t>
            </a:r>
            <a:r>
              <a:rPr lang="ru-RU" sz="2800" b="1" i="1" dirty="0" smtClean="0"/>
              <a:t> лет </a:t>
            </a:r>
            <a:r>
              <a:rPr lang="ru-RU" sz="2800" b="1" i="1" dirty="0" smtClean="0"/>
              <a:t>назад. </a:t>
            </a:r>
            <a:r>
              <a:rPr lang="ru-RU" sz="2800" i="1" dirty="0" smtClean="0"/>
              <a:t>Первые наземные растения (</a:t>
            </a:r>
            <a:r>
              <a:rPr lang="ru-RU" sz="2800" i="1" dirty="0" err="1" smtClean="0"/>
              <a:t>риниофиты</a:t>
            </a:r>
            <a:r>
              <a:rPr lang="ru-RU" sz="2800" i="1" dirty="0" smtClean="0"/>
              <a:t>) без корней, стеблей и листьев</a:t>
            </a:r>
            <a:r>
              <a:rPr lang="ru-RU" sz="2800" i="1" dirty="0" smtClean="0"/>
              <a:t>.</a:t>
            </a:r>
            <a:endParaRPr lang="ru-RU" sz="2800" i="1" dirty="0" smtClean="0"/>
          </a:p>
        </p:txBody>
      </p:sp>
      <p:pic>
        <p:nvPicPr>
          <p:cNvPr id="4" name="Рисунок 3" descr="ри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5861" y="3316148"/>
            <a:ext cx="7616139" cy="354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2907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43943"/>
            <a:ext cx="6272011" cy="5589431"/>
          </a:xfrm>
        </p:spPr>
        <p:txBody>
          <a:bodyPr>
            <a:normAutofit/>
          </a:bodyPr>
          <a:lstStyle/>
          <a:p>
            <a:pPr algn="just"/>
            <a:r>
              <a:rPr lang="ru-RU" sz="2800" b="1" i="1" dirty="0" smtClean="0"/>
              <a:t>Девонский </a:t>
            </a:r>
            <a:r>
              <a:rPr lang="ru-RU" sz="2800" b="1" i="1" dirty="0" smtClean="0"/>
              <a:t>период (419-359 </a:t>
            </a:r>
            <a:r>
              <a:rPr lang="ru-RU" sz="2800" b="1" i="1" dirty="0" err="1" smtClean="0"/>
              <a:t>млн</a:t>
            </a:r>
            <a:r>
              <a:rPr lang="ru-RU" sz="2800" b="1" i="1" dirty="0" smtClean="0"/>
              <a:t> лет назад</a:t>
            </a:r>
            <a:r>
              <a:rPr lang="ru-RU" sz="2800" b="1" i="1" dirty="0" smtClean="0"/>
              <a:t>). </a:t>
            </a:r>
            <a:r>
              <a:rPr lang="ru-RU" sz="2800" i="1" dirty="0" smtClean="0"/>
              <a:t>Растения с проводящей системой, корнями, стеблями и листьями (папоротникообразные, плауновидные и хвощевидные).</a:t>
            </a:r>
          </a:p>
          <a:p>
            <a:pPr algn="just"/>
            <a:r>
              <a:rPr lang="ru-RU" sz="2800" b="1" i="1" dirty="0" smtClean="0"/>
              <a:t>350 </a:t>
            </a:r>
            <a:r>
              <a:rPr lang="ru-RU" sz="2800" b="1" i="1" dirty="0" err="1" smtClean="0"/>
              <a:t>млн</a:t>
            </a:r>
            <a:r>
              <a:rPr lang="ru-RU" sz="2800" b="1" i="1" dirty="0" smtClean="0"/>
              <a:t> лет </a:t>
            </a:r>
            <a:r>
              <a:rPr lang="ru-RU" sz="2800" b="1" i="1" dirty="0" smtClean="0"/>
              <a:t>назад</a:t>
            </a:r>
            <a:r>
              <a:rPr lang="ru-RU" sz="2800" i="1" dirty="0" smtClean="0"/>
              <a:t>. </a:t>
            </a:r>
            <a:r>
              <a:rPr lang="ru-RU" sz="2800" i="1" dirty="0" smtClean="0"/>
              <a:t>Появление голосеменных растений, размножающихся семенами.</a:t>
            </a:r>
          </a:p>
          <a:p>
            <a:pPr algn="just"/>
            <a:r>
              <a:rPr lang="ru-RU" sz="2800" b="1" i="1" dirty="0" smtClean="0"/>
              <a:t>130 </a:t>
            </a:r>
            <a:r>
              <a:rPr lang="ru-RU" sz="2800" b="1" i="1" dirty="0" err="1" smtClean="0"/>
              <a:t>млн</a:t>
            </a:r>
            <a:r>
              <a:rPr lang="ru-RU" sz="2800" b="1" i="1" dirty="0" smtClean="0"/>
              <a:t> лет </a:t>
            </a:r>
            <a:r>
              <a:rPr lang="ru-RU" sz="2800" b="1" i="1" dirty="0" smtClean="0"/>
              <a:t>назад</a:t>
            </a:r>
            <a:r>
              <a:rPr lang="ru-RU" sz="2800" i="1" dirty="0" smtClean="0"/>
              <a:t>. </a:t>
            </a:r>
            <a:r>
              <a:rPr lang="ru-RU" sz="2800" i="1" dirty="0" smtClean="0"/>
              <a:t>Появление покрытосеменных растений с цветками и плодами.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де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749" y="1505911"/>
            <a:ext cx="5821251" cy="406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9794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341194"/>
            <a:ext cx="10058400" cy="58035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древних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растений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/>
              <a:t>Псилофиты </a:t>
            </a:r>
            <a:r>
              <a:rPr lang="ru-RU" dirty="0" smtClean="0"/>
              <a:t>примитивные сосудистые растения с маленькими листьями и корнями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Лепидодендроны - </a:t>
            </a:r>
            <a:r>
              <a:rPr lang="ru-RU" dirty="0" smtClean="0"/>
              <a:t>гигантские древовидные плауновидные высотой до 30 </a:t>
            </a:r>
            <a:r>
              <a:rPr lang="ru-RU" dirty="0" smtClean="0"/>
              <a:t>   метров.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Сигиллярии -древовидные </a:t>
            </a:r>
            <a:r>
              <a:rPr lang="ru-RU" dirty="0" smtClean="0"/>
              <a:t>плауновидные с тонкими стволами и крупными листьями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Каламиты - </a:t>
            </a:r>
            <a:r>
              <a:rPr lang="ru-RU" dirty="0" smtClean="0"/>
              <a:t>хвощевидные растения с высокими стеблями и сучьями.</a:t>
            </a:r>
            <a:endParaRPr lang="ru-RU" dirty="0"/>
          </a:p>
        </p:txBody>
      </p:sp>
      <p:sp>
        <p:nvSpPr>
          <p:cNvPr id="5122" name="AutoShape 2" descr="file:///G:/%D1%8D%D0%B2%D0%BE%D0%BB%D1%8E%D1%87.webp"/>
          <p:cNvSpPr>
            <a:spLocks noChangeAspect="1" noChangeArrowheads="1"/>
          </p:cNvSpPr>
          <p:nvPr/>
        </p:nvSpPr>
        <p:spPr bwMode="auto">
          <a:xfrm>
            <a:off x="155575" y="-2286000"/>
            <a:ext cx="3438525" cy="4762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33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9161" y="0"/>
            <a:ext cx="1682839" cy="2286000"/>
          </a:xfrm>
          <a:prstGeom prst="rect">
            <a:avLst/>
          </a:prstGeom>
        </p:spPr>
      </p:pic>
      <p:pic>
        <p:nvPicPr>
          <p:cNvPr id="7" name="Рисунок 6" descr="22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535029"/>
            <a:ext cx="1326525" cy="2288450"/>
          </a:xfrm>
          <a:prstGeom prst="rect">
            <a:avLst/>
          </a:prstGeom>
        </p:spPr>
      </p:pic>
      <p:pic>
        <p:nvPicPr>
          <p:cNvPr id="8" name="Рисунок 7" descr="00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5233" y="3039415"/>
            <a:ext cx="2370408" cy="2166319"/>
          </a:xfrm>
          <a:prstGeom prst="rect">
            <a:avLst/>
          </a:prstGeom>
        </p:spPr>
      </p:pic>
      <p:pic>
        <p:nvPicPr>
          <p:cNvPr id="9" name="Рисунок 8" descr="99999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187" y="4698110"/>
            <a:ext cx="1437308" cy="215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1291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7542" y="-412124"/>
            <a:ext cx="10058400" cy="160934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3340" y="658281"/>
            <a:ext cx="9516061" cy="619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31157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Wood Type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82</TotalTime>
  <Words>182</Words>
  <Application>Microsoft Office PowerPoint</Application>
  <PresentationFormat>Произвольный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Дерево</vt:lpstr>
      <vt:lpstr>Слайд 1</vt:lpstr>
      <vt:lpstr>Слайд 2</vt:lpstr>
      <vt:lpstr>Слайд 3</vt:lpstr>
      <vt:lpstr>Слайд 4</vt:lpstr>
      <vt:lpstr>Слайд 5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Александра Флеминга в развитии биологии</dc:title>
  <dc:creator>STUFF</dc:creator>
  <cp:lastModifiedBy>labtox</cp:lastModifiedBy>
  <cp:revision>9</cp:revision>
  <dcterms:created xsi:type="dcterms:W3CDTF">2024-04-13T10:00:57Z</dcterms:created>
  <dcterms:modified xsi:type="dcterms:W3CDTF">2024-05-30T10:33:41Z</dcterms:modified>
</cp:coreProperties>
</file>