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67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D129-A8C2-419E-B641-6CC90F50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33C04-8A23-4499-A6EF-1D190F0FB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A99FB-5674-4BC5-949F-8D45EC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F93-DD67-4FE2-8083-864693FE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34-32B6-44B1-9622-67F30BDA3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1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A5B09-FC60-445F-8A12-79869BEC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219F7-87F2-409F-BB0B-8FE9270C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2BB8-59E0-4EB2-B3BE-59D8641E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984E-C0DE-461B-8011-8FC31B0E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E7C03-68D3-445E-A5A2-8A935CFC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1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1F0D7-112D-48B1-B32B-170B1AA2B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3998" y="761999"/>
            <a:ext cx="2286000" cy="5334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7A7C1-8E5B-41DA-9802-F242D382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1" y="761999"/>
            <a:ext cx="7619999" cy="5334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1CC7-F5B1-464A-8127-60645FB2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4302-B381-4F37-A9FF-5CC55191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7151-541F-4104-B989-83A9DCA6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08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AF011-A499-4054-89BF-A4800A68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FB6E8-D956-45B5-9B4A-9D31DF466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DB9DB-9E62-4292-915C-1DD41347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462F1-BC30-4172-8353-363123A1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EE8A-96DF-4D7D-B434-77832475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3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453A-F2B4-4EDB-B8FA-150267BC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C51-ADF1-48FC-A4D9-38C369E7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43B56-4DC7-490B-AEFD-55ED1EC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38F8-C4B2-41D8-B627-A6DDB24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3D49-23F8-4C4B-9C30-EDC030EE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5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556D-6916-42E6-8820-8A0D328A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47A5-C962-477F-89AA-A32385D5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85999"/>
            <a:ext cx="5151119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08312-30FC-44D8-B2A9-B5CAAD9F0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2285999"/>
            <a:ext cx="5151121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D84EB-AF90-4F19-A376-0FE5E50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38ED0-2789-41E4-A36E-83F92CA2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21A83-6D60-45F0-9173-5F6D2438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91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FAE2-03F4-4A94-86C4-9305B237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AC5A5-E184-46B6-8AB5-C8E132D36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CFE87-5D80-45CB-9D13-DFC9AFCEC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" y="3048000"/>
            <a:ext cx="5151119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AC1E5A-8423-4749-8EDA-E13425F69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78" y="2286000"/>
            <a:ext cx="5151122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2AAA-4BB8-4A3D-9C79-516F82F80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78" y="3048000"/>
            <a:ext cx="5151122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BEC63-51D3-4C70-B804-BE9EF765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CA295-8563-402F-92C3-1F20C977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A5918-109D-4342-84C0-9774A52C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3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2662-CBD1-4498-9B6E-2961F5EF1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9AE-8101-4C18-8CF3-911BDF39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B1C88-D181-449C-9BE1-E85068C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8A2C9-E93B-4F0A-A021-9E3AEBC3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1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AE8D9-9B42-438E-ADA6-CCFE4578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92B9-A8AF-4E13-8A25-741E8969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A2CF6-DBC5-4491-B213-B3CD09D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1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7076-58C8-494C-B6B1-DC86F62D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29E36-0340-452F-8D0A-1BC3F3A3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1"/>
            <a:ext cx="6096000" cy="5334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1C2E-E587-45E8-BDB1-DFF2F2791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86000"/>
            <a:ext cx="3810000" cy="38100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1D993-DEDD-470E-B48B-CB053A55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26C64-7401-4CA4-859F-74472AF8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08F41-F1F6-431C-9B45-8A447F18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2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04FB-422C-4023-9381-EB12F158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BA3AA-DE44-4B1F-91D1-09F67B89B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0" y="762001"/>
            <a:ext cx="6021388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7B131-5117-4106-80DB-2AB208C4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2286000"/>
            <a:ext cx="3809999" cy="381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3918A-7F23-4C72-8E80-591324A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071C8-76FE-4B83-8317-BD53C7C8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3681A-6F29-48FC-9409-319ED3E9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87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6EF5A53-0A64-4CA5-B9C7-1CB97CB5CF1C}"/>
              </a:ext>
            </a:extLst>
          </p:cNvPr>
          <p:cNvSpPr/>
          <p:nvPr/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</a:extLst>
          </p:cNvPr>
          <p:cNvSpPr/>
          <p:nvPr/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E083F6-57F4-487B-A766-EA0462B1EED8}"/>
              </a:ext>
            </a:extLst>
          </p:cNvPr>
          <p:cNvSpPr/>
          <p:nvPr/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2F988-7148-4375-83D8-12EE5EBC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96238-C5B3-4F3C-97FA-890E1A51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4474-0442-4E4B-9E5B-CA7B3951C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12/1/2023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26A98-F887-40E1-B9BA-9D93DE90E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8119-73F6-4713-9AD3-3628DCDFB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906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14" r:id="rId6"/>
    <p:sldLayoutId id="2147483710" r:id="rId7"/>
    <p:sldLayoutId id="2147483711" r:id="rId8"/>
    <p:sldLayoutId id="2147483712" r:id="rId9"/>
    <p:sldLayoutId id="2147483713" r:id="rId10"/>
    <p:sldLayoutId id="21474837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7A18C9FB-EC4C-4DAE-8F7D-C6E5AF607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4" name="Picture 3" descr="Неоново-лазерное освещение выровнено по форме треугольника">
            <a:extLst>
              <a:ext uri="{FF2B5EF4-FFF2-40B4-BE49-F238E27FC236}">
                <a16:creationId xmlns:a16="http://schemas.microsoft.com/office/drawing/2014/main" id="{283C2C5A-78D0-5EA4-B601-386B8F5841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18" r="9668" b="1"/>
          <a:stretch/>
        </p:blipFill>
        <p:spPr>
          <a:xfrm>
            <a:off x="5264728" y="2"/>
            <a:ext cx="6927272" cy="5330949"/>
          </a:xfrm>
          <a:custGeom>
            <a:avLst/>
            <a:gdLst/>
            <a:ahLst/>
            <a:cxnLst/>
            <a:rect l="l" t="t" r="r" b="b"/>
            <a:pathLst>
              <a:path w="6927272" h="5330949">
                <a:moveTo>
                  <a:pt x="0" y="0"/>
                </a:moveTo>
                <a:lnTo>
                  <a:pt x="6927272" y="0"/>
                </a:lnTo>
                <a:lnTo>
                  <a:pt x="6927272" y="3912793"/>
                </a:lnTo>
                <a:lnTo>
                  <a:pt x="6884989" y="4002742"/>
                </a:lnTo>
                <a:cubicBezTo>
                  <a:pt x="6799406" y="4174873"/>
                  <a:pt x="6702812" y="4339578"/>
                  <a:pt x="6592028" y="4494163"/>
                </a:cubicBezTo>
                <a:cubicBezTo>
                  <a:pt x="5802121" y="5596640"/>
                  <a:pt x="4821632" y="5380883"/>
                  <a:pt x="3742808" y="5122218"/>
                </a:cubicBezTo>
                <a:cubicBezTo>
                  <a:pt x="2131653" y="4735722"/>
                  <a:pt x="759367" y="4191689"/>
                  <a:pt x="326623" y="2148182"/>
                </a:cubicBezTo>
                <a:cubicBezTo>
                  <a:pt x="186907" y="1488770"/>
                  <a:pt x="67840" y="834043"/>
                  <a:pt x="13721" y="201231"/>
                </a:cubicBez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9896C11-F8DF-437A-B349-8AFD602DC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791199" y="-1219198"/>
            <a:ext cx="5181601" cy="7620000"/>
          </a:xfrm>
          <a:custGeom>
            <a:avLst/>
            <a:gdLst>
              <a:gd name="connsiteX0" fmla="*/ 0 w 4033589"/>
              <a:gd name="connsiteY0" fmla="*/ 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8" fmla="*/ 0 w 4033589"/>
              <a:gd name="connsiteY8" fmla="*/ 0 h 6858000"/>
              <a:gd name="connsiteX0" fmla="*/ 0 w 4033589"/>
              <a:gd name="connsiteY0" fmla="*/ 685800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0 w 2154655"/>
              <a:gd name="connsiteY0" fmla="*/ 0 h 6858000"/>
              <a:gd name="connsiteX1" fmla="*/ 3379 w 2154655"/>
              <a:gd name="connsiteY1" fmla="*/ 2021 h 6858000"/>
              <a:gd name="connsiteX2" fmla="*/ 1596437 w 2154655"/>
              <a:gd name="connsiteY2" fmla="*/ 1517967 h 6858000"/>
              <a:gd name="connsiteX3" fmla="*/ 2097043 w 2154655"/>
              <a:gd name="connsiteY3" fmla="*/ 4379386 h 6858000"/>
              <a:gd name="connsiteX4" fmla="*/ 1433930 w 2154655"/>
              <a:gd name="connsiteY4" fmla="*/ 6852362 h 6858000"/>
              <a:gd name="connsiteX5" fmla="*/ 1431659 w 215465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4655" h="6858000">
                <a:moveTo>
                  <a:pt x="0" y="0"/>
                </a:moveTo>
                <a:lnTo>
                  <a:pt x="3379" y="2021"/>
                </a:lnTo>
                <a:cubicBezTo>
                  <a:pt x="667061" y="423753"/>
                  <a:pt x="1239365" y="963389"/>
                  <a:pt x="1596437" y="1517967"/>
                </a:cubicBezTo>
                <a:cubicBezTo>
                  <a:pt x="2133142" y="2350886"/>
                  <a:pt x="2239839" y="3395752"/>
                  <a:pt x="2097043" y="4379386"/>
                </a:cubicBezTo>
                <a:cubicBezTo>
                  <a:pt x="2032295" y="4824358"/>
                  <a:pt x="1812506" y="5869368"/>
                  <a:pt x="1433930" y="6852362"/>
                </a:cubicBezTo>
                <a:lnTo>
                  <a:pt x="1431659" y="685800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3B818-C847-4A59-8FDE-01A89AF29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975" y="1524000"/>
            <a:ext cx="4886325" cy="2286000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>Правила для авторов и зрителей канала </a:t>
            </a:r>
            <a:r>
              <a:rPr lang="en-US" sz="4800" dirty="0"/>
              <a:t>YouTube</a:t>
            </a:r>
            <a:endParaRPr lang="ru-RU" sz="4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BA6C410-7E21-4BC4-81B8-6E1C34530D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4572000" cy="75895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Автор Вася Васькин</a:t>
            </a:r>
          </a:p>
        </p:txBody>
      </p:sp>
    </p:spTree>
    <p:extLst>
      <p:ext uri="{BB962C8B-B14F-4D97-AF65-F5344CB8AC3E}">
        <p14:creationId xmlns:p14="http://schemas.microsoft.com/office/powerpoint/2010/main" val="1719083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89614FAA-A493-48BA-8F86-6BD7D5416C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91440"/>
            <a:ext cx="5466080" cy="306543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6E746A-CF21-465E-9BE0-0276D29CF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720" y="2836114"/>
            <a:ext cx="10668000" cy="3183193"/>
          </a:xfrm>
        </p:spPr>
        <p:txBody>
          <a:bodyPr>
            <a:normAutofit/>
          </a:bodyPr>
          <a:lstStyle/>
          <a:p>
            <a:r>
              <a:rPr lang="ru-RU" dirty="0"/>
              <a:t>Используя </a:t>
            </a:r>
            <a:r>
              <a:rPr lang="ru-RU" dirty="0" err="1"/>
              <a:t>YouTube</a:t>
            </a:r>
            <a:r>
              <a:rPr lang="ru-RU" dirty="0"/>
              <a:t>, вы становитесь частью огромного сообщества авторов и зрителей со всего мира. Чтобы всем в нем было комфортно, разработаны правила сообщества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1046768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7C3D9-CD79-4C40-AB07-5747B0F52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Правила для авторов.</a:t>
            </a:r>
            <a:br>
              <a:rPr lang="ru-RU" dirty="0"/>
            </a:br>
            <a:r>
              <a:rPr lang="ru-RU" dirty="0"/>
              <a:t>Запрещено и наказуемо публиковать на канале: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8BEF26-0DDC-4699-B793-84481C2CD0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Спам и мошенничество.</a:t>
            </a:r>
          </a:p>
          <a:p>
            <a:r>
              <a:rPr lang="ru-RU" dirty="0"/>
              <a:t>Шокирующий контент. </a:t>
            </a:r>
          </a:p>
          <a:p>
            <a:r>
              <a:rPr lang="ru-RU" dirty="0"/>
              <a:t>Дискриминационные высказывания. </a:t>
            </a:r>
          </a:p>
          <a:p>
            <a:r>
              <a:rPr lang="ru-RU" dirty="0"/>
              <a:t>Оскорбления, запугивания, угрозы. </a:t>
            </a:r>
          </a:p>
          <a:p>
            <a:r>
              <a:rPr lang="ru-RU" dirty="0"/>
              <a:t>Контент, нарушающий конфиденциальность. </a:t>
            </a:r>
          </a:p>
          <a:p>
            <a:r>
              <a:rPr lang="ru-RU" dirty="0"/>
              <a:t>Контент, угрожающий безопасности детей. </a:t>
            </a:r>
          </a:p>
          <a:p>
            <a:r>
              <a:rPr lang="ru-RU" dirty="0"/>
              <a:t>Контент, который обманывает пользователей. </a:t>
            </a:r>
          </a:p>
          <a:p>
            <a:r>
              <a:rPr lang="ru-RU" dirty="0"/>
              <a:t>Контент, нарушающий законодательство.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B0051E-C301-4EBC-A910-A35ACC0DF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7832" y="1917169"/>
            <a:ext cx="1152525" cy="12049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BA16CDB-E966-4391-B715-9AE34B37E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7833" y="3022916"/>
            <a:ext cx="1152525" cy="12001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AE3F6E-403D-4558-B9CF-494587C3B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832" y="4195041"/>
            <a:ext cx="1171575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673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4E013-A13E-4266-8370-1935F74E6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A4E340-1D8A-4F97-8194-86E5A25E6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86002"/>
            <a:ext cx="10284542" cy="12536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02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8C3AB6-330E-4B06-8AF1-15CEEB58B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Нарушение авторского права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967999-1D94-4557-9FA5-9E3B1F2E2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на видео стоит стандартная лицензия </a:t>
            </a:r>
            <a:r>
              <a:rPr lang="ru-RU" dirty="0" err="1"/>
              <a:t>Ютуб</a:t>
            </a:r>
            <a:r>
              <a:rPr lang="ru-RU" dirty="0"/>
              <a:t> — этот контент защищен авторским правом, вы не можете его использовать у себя без официального письменного разрешения правообладателя.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21BD799-4EF4-46D9-A390-8A580F0D5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791" y="4584061"/>
            <a:ext cx="4550385" cy="186220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F95185-611E-4A1C-A62A-E35A41D95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043680"/>
            <a:ext cx="5457792" cy="263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2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38C02B-29C2-4043-BA93-41F0B6F84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 для зрителей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3E83C7-BB65-4581-96B8-312B08F8C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уважать создателя контента и их сообщество</a:t>
            </a:r>
          </a:p>
          <a:p>
            <a:r>
              <a:rPr lang="ru-RU" dirty="0"/>
              <a:t>избегать спама и ненужных комментариев, не связанных с темой видео</a:t>
            </a:r>
          </a:p>
          <a:p>
            <a:r>
              <a:rPr lang="ru-RU" dirty="0"/>
              <a:t>не использовать оскорбительные выражения и сленг в комментариях</a:t>
            </a:r>
          </a:p>
          <a:p>
            <a:r>
              <a:rPr lang="ru-RU" dirty="0"/>
              <a:t>избегать любой формы дискриминации на основе расы, пола, религии, или любых других характеристик в комментариях.</a:t>
            </a:r>
          </a:p>
          <a:p>
            <a:r>
              <a:rPr lang="ru-RU" dirty="0"/>
              <a:t>не должны продвигать свой контент или продукцию в комментариях</a:t>
            </a:r>
          </a:p>
        </p:txBody>
      </p:sp>
    </p:spTree>
    <p:extLst>
      <p:ext uri="{BB962C8B-B14F-4D97-AF65-F5344CB8AC3E}">
        <p14:creationId xmlns:p14="http://schemas.microsoft.com/office/powerpoint/2010/main" val="3687743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AD215-8427-41A9-9937-FB956F0C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Приятных встреч на </a:t>
            </a:r>
            <a:r>
              <a:rPr lang="en-US" dirty="0"/>
              <a:t>YouTube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76ED582-43FC-46EB-9AA6-FAE83B3B99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87628" y="200128"/>
            <a:ext cx="2343398" cy="188345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D211CB-C4FD-4CCB-96E0-1C5538612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7988" y="2083584"/>
            <a:ext cx="12309987" cy="481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525532"/>
      </p:ext>
    </p:extLst>
  </p:cSld>
  <p:clrMapOvr>
    <a:masterClrMapping/>
  </p:clrMapOvr>
</p:sld>
</file>

<file path=ppt/theme/theme1.xml><?xml version="1.0" encoding="utf-8"?>
<a:theme xmlns:a="http://schemas.openxmlformats.org/drawingml/2006/main" name="PebbleVTI">
  <a:themeElements>
    <a:clrScheme name="Blush 3">
      <a:dk1>
        <a:sysClr val="windowText" lastClr="000000"/>
      </a:dk1>
      <a:lt1>
        <a:sysClr val="window" lastClr="FFFFFF"/>
      </a:lt1>
      <a:dk2>
        <a:srgbClr val="B15E4E"/>
      </a:dk2>
      <a:lt2>
        <a:srgbClr val="FFFFFF"/>
      </a:lt2>
      <a:accent1>
        <a:srgbClr val="C5B096"/>
      </a:accent1>
      <a:accent2>
        <a:srgbClr val="ECA855"/>
      </a:accent2>
      <a:accent3>
        <a:srgbClr val="9BBFB0"/>
      </a:accent3>
      <a:accent4>
        <a:srgbClr val="A9AEA7"/>
      </a:accent4>
      <a:accent5>
        <a:srgbClr val="6A787C"/>
      </a:accent5>
      <a:accent6>
        <a:srgbClr val="3B4345"/>
      </a:accent6>
      <a:hlink>
        <a:srgbClr val="ECA855"/>
      </a:hlink>
      <a:folHlink>
        <a:srgbClr val="6A392F"/>
      </a:folHlink>
    </a:clrScheme>
    <a:fontScheme name="Custom 4">
      <a:majorFont>
        <a:latin typeface="Sitka Subhead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bbleVTI" id="{8B4DB91D-6BB4-4BA3-973A-733D3AF2680E}" vid="{9A19CF0D-2077-4BF4-BAA5-86934C336D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175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Avenir Next LT Pro</vt:lpstr>
      <vt:lpstr>Avenir Next LT Pro Light</vt:lpstr>
      <vt:lpstr>Sitka Subheading</vt:lpstr>
      <vt:lpstr>PebbleVTI</vt:lpstr>
      <vt:lpstr>Правила для авторов и зрителей канала YouTube</vt:lpstr>
      <vt:lpstr>Используя YouTube, вы становитесь частью огромного сообщества авторов и зрителей со всего мира. Чтобы всем в нем было комфортно, разработаны правила сообщества</vt:lpstr>
      <vt:lpstr>Правила для авторов. Запрещено и наказуемо публиковать на канале:</vt:lpstr>
      <vt:lpstr>Презентация PowerPoint</vt:lpstr>
      <vt:lpstr>Нарушение авторского права</vt:lpstr>
      <vt:lpstr>Правила для зрителей</vt:lpstr>
      <vt:lpstr>Приятных встреч на YouTube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для авторов и зрителей канала YouTube</dc:title>
  <dc:creator>Наталья Наталья</dc:creator>
  <cp:lastModifiedBy>Наталья Наталья</cp:lastModifiedBy>
  <cp:revision>3</cp:revision>
  <dcterms:created xsi:type="dcterms:W3CDTF">2023-12-01T02:16:37Z</dcterms:created>
  <dcterms:modified xsi:type="dcterms:W3CDTF">2023-12-01T07:28:35Z</dcterms:modified>
</cp:coreProperties>
</file>