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82" y="2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" Target="../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9CBD2A-5982-4B56-BAD7-04784EB6C01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1CEDD1-3544-46C3-81A1-27E3351D3F78}">
      <dgm:prSet phldrT="[Текст]"/>
      <dgm:spPr/>
      <dgm:t>
        <a:bodyPr/>
        <a:lstStyle/>
        <a:p>
          <a:r>
            <a: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УСТРОЙСТВА</a:t>
          </a:r>
        </a:p>
      </dgm:t>
    </dgm:pt>
    <dgm:pt modelId="{B1FCCF95-9E9D-4984-A0E5-B8687C38FE60}" type="parTrans" cxnId="{B0ACFDF6-B966-4655-ACFA-0300ED62E5A7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AEF14BB-2AB9-4AA9-94F4-6AA2BA71F97A}" type="sibTrans" cxnId="{B0ACFDF6-B966-4655-ACFA-0300ED62E5A7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91E0DAA8-9E6B-42B4-84F7-B122598513FA}">
      <dgm:prSet phldrT="[Текст]"/>
      <dgm:spPr/>
      <dgm:t>
        <a:bodyPr/>
        <a:lstStyle/>
        <a:p>
          <a:r>
            <a: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Системный блок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C77E44B5-D2F9-4804-A81D-E37DD619900B}" type="sibTrans" cxnId="{5F8A9EE3-EE4B-4FBD-B422-0374D01DF699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C7EABD84-CB4D-459A-AC43-EE6C36AC71F4}" type="parTrans" cxnId="{5F8A9EE3-EE4B-4FBD-B422-0374D01DF699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8AD6F7D-3C38-4F71-BA6B-48BA6A5D5AD6}">
      <dgm:prSet phldrT="[Текст]"/>
      <dgm:spPr/>
      <dgm:t>
        <a:bodyPr/>
        <a:lstStyle/>
        <a:p>
          <a:r>
            <a:rPr lang="ru-RU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Внешние устройства</a:t>
          </a: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600D6717-0442-4D6C-9265-FF5731EF197C}" type="parTrans" cxnId="{E94974BF-658A-4D9A-85F7-22F3DACA1A52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F5029A52-A5DB-4D43-80E0-71715F7004C4}" type="sibTrans" cxnId="{E94974BF-658A-4D9A-85F7-22F3DACA1A52}">
      <dgm:prSet/>
      <dgm:spPr/>
      <dgm:t>
        <a:bodyPr/>
        <a:lstStyle/>
        <a:p>
          <a:endParaRPr lang="ru-RU" b="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gm:t>
    </dgm:pt>
    <dgm:pt modelId="{E701FA3E-F506-4A2B-A73D-9D54DCE0FEFC}" type="pres">
      <dgm:prSet presAssocID="{0A9CBD2A-5982-4B56-BAD7-04784EB6C016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57362AC-522B-4467-BCA4-7CDF37499E42}" type="pres">
      <dgm:prSet presAssocID="{9D1CEDD1-3544-46C3-81A1-27E3351D3F78}" presName="root1" presStyleCnt="0"/>
      <dgm:spPr/>
    </dgm:pt>
    <dgm:pt modelId="{AF8F52E8-35ED-4B35-BD21-8F3265FCED20}" type="pres">
      <dgm:prSet presAssocID="{9D1CEDD1-3544-46C3-81A1-27E3351D3F78}" presName="LevelOneTextNode" presStyleLbl="node0" presStyleIdx="0" presStyleCnt="1" custLinFactX="-58092" custLinFactNeighborX="-100000" custLinFactNeighborY="188">
        <dgm:presLayoutVars>
          <dgm:chPref val="3"/>
        </dgm:presLayoutVars>
      </dgm:prSet>
      <dgm:spPr/>
    </dgm:pt>
    <dgm:pt modelId="{62120AA4-DBFD-48D1-954B-D279F9F98CA1}" type="pres">
      <dgm:prSet presAssocID="{9D1CEDD1-3544-46C3-81A1-27E3351D3F78}" presName="level2hierChild" presStyleCnt="0"/>
      <dgm:spPr/>
    </dgm:pt>
    <dgm:pt modelId="{557187E2-F4D5-4965-B4FE-C5C18E05F637}" type="pres">
      <dgm:prSet presAssocID="{C7EABD84-CB4D-459A-AC43-EE6C36AC71F4}" presName="conn2-1" presStyleLbl="parChTrans1D2" presStyleIdx="0" presStyleCnt="2"/>
      <dgm:spPr/>
    </dgm:pt>
    <dgm:pt modelId="{D89BE9A2-33A3-4037-A307-5A6143A4E5E3}" type="pres">
      <dgm:prSet presAssocID="{C7EABD84-CB4D-459A-AC43-EE6C36AC71F4}" presName="connTx" presStyleLbl="parChTrans1D2" presStyleIdx="0" presStyleCnt="2"/>
      <dgm:spPr/>
    </dgm:pt>
    <dgm:pt modelId="{C5FADDFF-BDC8-4A52-BBFE-EB45EA7302BF}" type="pres">
      <dgm:prSet presAssocID="{91E0DAA8-9E6B-42B4-84F7-B122598513FA}" presName="root2" presStyleCnt="0"/>
      <dgm:spPr/>
    </dgm:pt>
    <dgm:pt modelId="{B626A4CE-B53E-4807-B224-AEA741A4BA60}" type="pres">
      <dgm:prSet presAssocID="{91E0DAA8-9E6B-42B4-84F7-B122598513FA}" presName="LevelTwoTextNode" presStyleLbl="node2" presStyleIdx="0" presStyleCnt="2" custScaleX="121823" custScaleY="194009" custLinFactNeighborX="-3186" custLinFactNeighborY="-58848">
        <dgm:presLayoutVars>
          <dgm:chPref val="3"/>
        </dgm:presLayoutVars>
      </dgm:prSet>
      <dgm:spPr/>
    </dgm:pt>
    <dgm:pt modelId="{830C1F14-1F04-45A1-89D5-C71433BFC0ED}" type="pres">
      <dgm:prSet presAssocID="{91E0DAA8-9E6B-42B4-84F7-B122598513FA}" presName="level3hierChild" presStyleCnt="0"/>
      <dgm:spPr/>
    </dgm:pt>
    <dgm:pt modelId="{E4D4FC4E-DBF9-4B3A-B0C2-B762DD27057D}" type="pres">
      <dgm:prSet presAssocID="{600D6717-0442-4D6C-9265-FF5731EF197C}" presName="conn2-1" presStyleLbl="parChTrans1D2" presStyleIdx="1" presStyleCnt="2"/>
      <dgm:spPr/>
    </dgm:pt>
    <dgm:pt modelId="{FACCDD71-66E3-42D3-8452-68B1AD905951}" type="pres">
      <dgm:prSet presAssocID="{600D6717-0442-4D6C-9265-FF5731EF197C}" presName="connTx" presStyleLbl="parChTrans1D2" presStyleIdx="1" presStyleCnt="2"/>
      <dgm:spPr/>
    </dgm:pt>
    <dgm:pt modelId="{41C440E6-97BB-4E66-A5A4-2E948DA5402C}" type="pres">
      <dgm:prSet presAssocID="{F8AD6F7D-3C38-4F71-BA6B-48BA6A5D5AD6}" presName="root2" presStyleCnt="0"/>
      <dgm:spPr/>
    </dgm:pt>
    <dgm:pt modelId="{D1463BB7-3D21-4819-8886-445AF4A8D732}" type="pres">
      <dgm:prSet presAssocID="{F8AD6F7D-3C38-4F71-BA6B-48BA6A5D5AD6}" presName="LevelTwoTextNode" presStyleLbl="node2" presStyleIdx="1" presStyleCnt="2" custScaleX="126777" custScaleY="189610" custLinFactNeighborX="-454" custLinFactNeighborY="58848">
        <dgm:presLayoutVars>
          <dgm:chPref val="3"/>
        </dgm:presLayoutVars>
      </dgm:prSet>
      <dgm:spPr/>
    </dgm:pt>
    <dgm:pt modelId="{EAB6AED4-CFD7-4224-9440-8D023C199E04}" type="pres">
      <dgm:prSet presAssocID="{F8AD6F7D-3C38-4F71-BA6B-48BA6A5D5AD6}" presName="level3hierChild" presStyleCnt="0"/>
      <dgm:spPr/>
    </dgm:pt>
  </dgm:ptLst>
  <dgm:cxnLst>
    <dgm:cxn modelId="{E76D442C-1DEA-488F-870C-D067ECDE83D8}" type="presOf" srcId="{C7EABD84-CB4D-459A-AC43-EE6C36AC71F4}" destId="{557187E2-F4D5-4965-B4FE-C5C18E05F637}" srcOrd="0" destOrd="0" presId="urn:microsoft.com/office/officeart/2008/layout/HorizontalMultiLevelHierarchy"/>
    <dgm:cxn modelId="{93F80D5D-93F7-4506-9316-5F263D66BD86}" type="presOf" srcId="{F8AD6F7D-3C38-4F71-BA6B-48BA6A5D5AD6}" destId="{D1463BB7-3D21-4819-8886-445AF4A8D732}" srcOrd="0" destOrd="0" presId="urn:microsoft.com/office/officeart/2008/layout/HorizontalMultiLevelHierarchy"/>
    <dgm:cxn modelId="{FE0DFE7B-DF32-400A-A901-1BCFA0B4663B}" type="presOf" srcId="{C7EABD84-CB4D-459A-AC43-EE6C36AC71F4}" destId="{D89BE9A2-33A3-4037-A307-5A6143A4E5E3}" srcOrd="1" destOrd="0" presId="urn:microsoft.com/office/officeart/2008/layout/HorizontalMultiLevelHierarchy"/>
    <dgm:cxn modelId="{4711847C-AAC5-4E14-8BA8-76F8FC10AE5D}" type="presOf" srcId="{91E0DAA8-9E6B-42B4-84F7-B122598513FA}" destId="{B626A4CE-B53E-4807-B224-AEA741A4BA60}" srcOrd="0" destOrd="0" presId="urn:microsoft.com/office/officeart/2008/layout/HorizontalMultiLevelHierarchy"/>
    <dgm:cxn modelId="{D2C47582-468E-464D-AC8C-3E2E239315FA}" type="presOf" srcId="{0A9CBD2A-5982-4B56-BAD7-04784EB6C016}" destId="{E701FA3E-F506-4A2B-A73D-9D54DCE0FEFC}" srcOrd="0" destOrd="0" presId="urn:microsoft.com/office/officeart/2008/layout/HorizontalMultiLevelHierarchy"/>
    <dgm:cxn modelId="{04B9B9A1-B662-4162-9A1D-3E016701F6E6}" type="presOf" srcId="{600D6717-0442-4D6C-9265-FF5731EF197C}" destId="{E4D4FC4E-DBF9-4B3A-B0C2-B762DD27057D}" srcOrd="0" destOrd="0" presId="urn:microsoft.com/office/officeart/2008/layout/HorizontalMultiLevelHierarchy"/>
    <dgm:cxn modelId="{C8F37BBD-1A57-4950-B6F1-5AB8D94B4D12}" type="presOf" srcId="{600D6717-0442-4D6C-9265-FF5731EF197C}" destId="{FACCDD71-66E3-42D3-8452-68B1AD905951}" srcOrd="1" destOrd="0" presId="urn:microsoft.com/office/officeart/2008/layout/HorizontalMultiLevelHierarchy"/>
    <dgm:cxn modelId="{E94974BF-658A-4D9A-85F7-22F3DACA1A52}" srcId="{9D1CEDD1-3544-46C3-81A1-27E3351D3F78}" destId="{F8AD6F7D-3C38-4F71-BA6B-48BA6A5D5AD6}" srcOrd="1" destOrd="0" parTransId="{600D6717-0442-4D6C-9265-FF5731EF197C}" sibTransId="{F5029A52-A5DB-4D43-80E0-71715F7004C4}"/>
    <dgm:cxn modelId="{7CCEDACC-1D04-49E6-9EA3-FEEC9A45221E}" type="presOf" srcId="{9D1CEDD1-3544-46C3-81A1-27E3351D3F78}" destId="{AF8F52E8-35ED-4B35-BD21-8F3265FCED20}" srcOrd="0" destOrd="0" presId="urn:microsoft.com/office/officeart/2008/layout/HorizontalMultiLevelHierarchy"/>
    <dgm:cxn modelId="{5F8A9EE3-EE4B-4FBD-B422-0374D01DF699}" srcId="{9D1CEDD1-3544-46C3-81A1-27E3351D3F78}" destId="{91E0DAA8-9E6B-42B4-84F7-B122598513FA}" srcOrd="0" destOrd="0" parTransId="{C7EABD84-CB4D-459A-AC43-EE6C36AC71F4}" sibTransId="{C77E44B5-D2F9-4804-A81D-E37DD619900B}"/>
    <dgm:cxn modelId="{B0ACFDF6-B966-4655-ACFA-0300ED62E5A7}" srcId="{0A9CBD2A-5982-4B56-BAD7-04784EB6C016}" destId="{9D1CEDD1-3544-46C3-81A1-27E3351D3F78}" srcOrd="0" destOrd="0" parTransId="{B1FCCF95-9E9D-4984-A0E5-B8687C38FE60}" sibTransId="{EAEF14BB-2AB9-4AA9-94F4-6AA2BA71F97A}"/>
    <dgm:cxn modelId="{4BFECBFA-3C11-429F-8C74-6AABDADEF41F}" type="presParOf" srcId="{E701FA3E-F506-4A2B-A73D-9D54DCE0FEFC}" destId="{357362AC-522B-4467-BCA4-7CDF37499E42}" srcOrd="0" destOrd="0" presId="urn:microsoft.com/office/officeart/2008/layout/HorizontalMultiLevelHierarchy"/>
    <dgm:cxn modelId="{140564AB-981A-4B79-8CBF-5857B59F0D7C}" type="presParOf" srcId="{357362AC-522B-4467-BCA4-7CDF37499E42}" destId="{AF8F52E8-35ED-4B35-BD21-8F3265FCED20}" srcOrd="0" destOrd="0" presId="urn:microsoft.com/office/officeart/2008/layout/HorizontalMultiLevelHierarchy"/>
    <dgm:cxn modelId="{3B7787E8-9AF3-49F7-93D6-3AE2DCADF4C0}" type="presParOf" srcId="{357362AC-522B-4467-BCA4-7CDF37499E42}" destId="{62120AA4-DBFD-48D1-954B-D279F9F98CA1}" srcOrd="1" destOrd="0" presId="urn:microsoft.com/office/officeart/2008/layout/HorizontalMultiLevelHierarchy"/>
    <dgm:cxn modelId="{38745320-0B59-414C-B7A5-F71F6C4AED14}" type="presParOf" srcId="{62120AA4-DBFD-48D1-954B-D279F9F98CA1}" destId="{557187E2-F4D5-4965-B4FE-C5C18E05F637}" srcOrd="0" destOrd="0" presId="urn:microsoft.com/office/officeart/2008/layout/HorizontalMultiLevelHierarchy"/>
    <dgm:cxn modelId="{80EC1867-0092-43FF-88E4-82364CAEC4C4}" type="presParOf" srcId="{557187E2-F4D5-4965-B4FE-C5C18E05F637}" destId="{D89BE9A2-33A3-4037-A307-5A6143A4E5E3}" srcOrd="0" destOrd="0" presId="urn:microsoft.com/office/officeart/2008/layout/HorizontalMultiLevelHierarchy"/>
    <dgm:cxn modelId="{71C0C129-AD82-44D1-909D-23AB8D186AE1}" type="presParOf" srcId="{62120AA4-DBFD-48D1-954B-D279F9F98CA1}" destId="{C5FADDFF-BDC8-4A52-BBFE-EB45EA7302BF}" srcOrd="1" destOrd="0" presId="urn:microsoft.com/office/officeart/2008/layout/HorizontalMultiLevelHierarchy"/>
    <dgm:cxn modelId="{C897978B-C11E-460C-BFA2-4AF1961E9F4B}" type="presParOf" srcId="{C5FADDFF-BDC8-4A52-BBFE-EB45EA7302BF}" destId="{B626A4CE-B53E-4807-B224-AEA741A4BA60}" srcOrd="0" destOrd="0" presId="urn:microsoft.com/office/officeart/2008/layout/HorizontalMultiLevelHierarchy"/>
    <dgm:cxn modelId="{17D0597F-2330-440A-B19E-D13C7B2ECC4C}" type="presParOf" srcId="{C5FADDFF-BDC8-4A52-BBFE-EB45EA7302BF}" destId="{830C1F14-1F04-45A1-89D5-C71433BFC0ED}" srcOrd="1" destOrd="0" presId="urn:microsoft.com/office/officeart/2008/layout/HorizontalMultiLevelHierarchy"/>
    <dgm:cxn modelId="{6B32C1CE-2B5F-4F1E-9496-2974CFCBC092}" type="presParOf" srcId="{62120AA4-DBFD-48D1-954B-D279F9F98CA1}" destId="{E4D4FC4E-DBF9-4B3A-B0C2-B762DD27057D}" srcOrd="2" destOrd="0" presId="urn:microsoft.com/office/officeart/2008/layout/HorizontalMultiLevelHierarchy"/>
    <dgm:cxn modelId="{37E8291D-EC64-4B3D-8370-938BF6FC10E8}" type="presParOf" srcId="{E4D4FC4E-DBF9-4B3A-B0C2-B762DD27057D}" destId="{FACCDD71-66E3-42D3-8452-68B1AD905951}" srcOrd="0" destOrd="0" presId="urn:microsoft.com/office/officeart/2008/layout/HorizontalMultiLevelHierarchy"/>
    <dgm:cxn modelId="{EC107BA7-9CCC-4C95-A8E6-0D138528820A}" type="presParOf" srcId="{62120AA4-DBFD-48D1-954B-D279F9F98CA1}" destId="{41C440E6-97BB-4E66-A5A4-2E948DA5402C}" srcOrd="3" destOrd="0" presId="urn:microsoft.com/office/officeart/2008/layout/HorizontalMultiLevelHierarchy"/>
    <dgm:cxn modelId="{ABDDF6E3-B96E-4189-A83F-96A65F107DB8}" type="presParOf" srcId="{41C440E6-97BB-4E66-A5A4-2E948DA5402C}" destId="{D1463BB7-3D21-4819-8886-445AF4A8D732}" srcOrd="0" destOrd="0" presId="urn:microsoft.com/office/officeart/2008/layout/HorizontalMultiLevelHierarchy"/>
    <dgm:cxn modelId="{C91439DC-ED4D-442F-886D-8B4AC85D2CDC}" type="presParOf" srcId="{41C440E6-97BB-4E66-A5A4-2E948DA5402C}" destId="{EAB6AED4-CFD7-4224-9440-8D023C199E0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D4FC4E-DBF9-4B3A-B0C2-B762DD27057D}">
      <dsp:nvSpPr>
        <dsp:cNvPr id="0" name=""/>
        <dsp:cNvSpPr/>
      </dsp:nvSpPr>
      <dsp:spPr>
        <a:xfrm>
          <a:off x="2427091" y="1790700"/>
          <a:ext cx="1512015" cy="1145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6007" y="0"/>
              </a:lnTo>
              <a:lnTo>
                <a:pt x="756007" y="1145581"/>
              </a:lnTo>
              <a:lnTo>
                <a:pt x="1512015" y="1145581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b="0" kern="120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135674" y="2316066"/>
        <a:ext cx="94849" cy="94849"/>
      </dsp:txXfrm>
    </dsp:sp>
    <dsp:sp modelId="{557187E2-F4D5-4965-B4FE-C5C18E05F637}">
      <dsp:nvSpPr>
        <dsp:cNvPr id="0" name=""/>
        <dsp:cNvSpPr/>
      </dsp:nvSpPr>
      <dsp:spPr>
        <a:xfrm>
          <a:off x="2427091" y="660085"/>
          <a:ext cx="1451038" cy="1130614"/>
        </a:xfrm>
        <a:custGeom>
          <a:avLst/>
          <a:gdLst/>
          <a:ahLst/>
          <a:cxnLst/>
          <a:rect l="0" t="0" r="0" b="0"/>
          <a:pathLst>
            <a:path>
              <a:moveTo>
                <a:pt x="0" y="1130614"/>
              </a:moveTo>
              <a:lnTo>
                <a:pt x="725519" y="1130614"/>
              </a:lnTo>
              <a:lnTo>
                <a:pt x="725519" y="0"/>
              </a:lnTo>
              <a:lnTo>
                <a:pt x="1451038" y="0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b="0" kern="1200" cap="none" spc="0">
            <a:ln w="0"/>
            <a:solidFill>
              <a:schemeClr val="tx1"/>
            </a:solidFill>
            <a:effectLst>
              <a:outerShdw blurRad="38100" dist="19050" dir="2700000" algn="tl" rotWithShape="0">
                <a:schemeClr val="dk1">
                  <a:alpha val="40000"/>
                </a:schemeClr>
              </a:outerShdw>
            </a:effectLst>
          </a:endParaRPr>
        </a:p>
      </dsp:txBody>
      <dsp:txXfrm>
        <a:off x="3106623" y="1179404"/>
        <a:ext cx="91975" cy="91975"/>
      </dsp:txXfrm>
    </dsp:sp>
    <dsp:sp modelId="{AF8F52E8-35ED-4B35-BD21-8F3265FCED20}">
      <dsp:nvSpPr>
        <dsp:cNvPr id="0" name=""/>
        <dsp:cNvSpPr/>
      </dsp:nvSpPr>
      <dsp:spPr>
        <a:xfrm rot="16200000">
          <a:off x="296158" y="1450467"/>
          <a:ext cx="3581400" cy="6804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45" tIns="29845" rIns="29845" bIns="29845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7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УСТРОЙСТВА</a:t>
          </a:r>
        </a:p>
      </dsp:txBody>
      <dsp:txXfrm>
        <a:off x="296158" y="1450467"/>
        <a:ext cx="3581400" cy="680466"/>
      </dsp:txXfrm>
    </dsp:sp>
    <dsp:sp modelId="{B626A4CE-B53E-4807-B224-AEA741A4BA60}">
      <dsp:nvSpPr>
        <dsp:cNvPr id="0" name=""/>
        <dsp:cNvSpPr/>
      </dsp:nvSpPr>
      <dsp:spPr>
        <a:xfrm>
          <a:off x="3878130" y="2"/>
          <a:ext cx="2719002" cy="132016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Системный блок</a:t>
          </a:r>
        </a:p>
      </dsp:txBody>
      <dsp:txXfrm>
        <a:off x="3878130" y="2"/>
        <a:ext cx="2719002" cy="1320165"/>
      </dsp:txXfrm>
    </dsp:sp>
    <dsp:sp modelId="{D1463BB7-3D21-4819-8886-445AF4A8D732}">
      <dsp:nvSpPr>
        <dsp:cNvPr id="0" name=""/>
        <dsp:cNvSpPr/>
      </dsp:nvSpPr>
      <dsp:spPr>
        <a:xfrm>
          <a:off x="3939106" y="2291165"/>
          <a:ext cx="2829571" cy="12902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900" b="0" kern="12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rPr>
            <a:t>Внешние устройства</a:t>
          </a:r>
        </a:p>
      </dsp:txBody>
      <dsp:txXfrm>
        <a:off x="3939106" y="2291165"/>
        <a:ext cx="2829571" cy="12902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958312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55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05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29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7107068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252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04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7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378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78193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5062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ECD5379-783D-49CF-BD56-C1A3DDEFEB5D}" type="datetimeFigureOut">
              <a:rPr lang="ru-RU" smtClean="0"/>
              <a:t>05.01.2024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09C1294C-BC1D-4A09-B0BE-224B7B87EDF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02095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12" Type="http://schemas.microsoft.com/office/2007/relationships/hdphoto" Target="../media/hdphoto3.wdp"/><Relationship Id="rId17" Type="http://schemas.openxmlformats.org/officeDocument/2006/relationships/slide" Target="slide2.xml"/><Relationship Id="rId2" Type="http://schemas.openxmlformats.org/officeDocument/2006/relationships/audio" Target="../media/media1.mp3"/><Relationship Id="rId16" Type="http://schemas.microsoft.com/office/2007/relationships/hdphoto" Target="../media/hdphoto5.wdp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5" Type="http://schemas.openxmlformats.org/officeDocument/2006/relationships/image" Target="../media/image6.png"/><Relationship Id="rId10" Type="http://schemas.microsoft.com/office/2007/relationships/hdphoto" Target="../media/hdphoto2.wdp"/><Relationship Id="rId4" Type="http://schemas.openxmlformats.org/officeDocument/2006/relationships/audio" Target="../media/media2.mp3"/><Relationship Id="rId9" Type="http://schemas.openxmlformats.org/officeDocument/2006/relationships/image" Target="../media/image3.png"/><Relationship Id="rId1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  <a:alpha val="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AE3958-6AF7-4E8E-BE99-61738572D0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85900" y="1122587"/>
            <a:ext cx="8361229" cy="2098226"/>
          </a:xfrm>
        </p:spPr>
        <p:txBody>
          <a:bodyPr/>
          <a:lstStyle/>
          <a:p>
            <a:r>
              <a:rPr lang="ru-RU" sz="6600" dirty="0"/>
              <a:t>Персональный</a:t>
            </a:r>
            <a:br>
              <a:rPr lang="ru-RU" sz="6600" dirty="0"/>
            </a:br>
            <a:r>
              <a:rPr lang="ru-RU" sz="6600" dirty="0"/>
              <a:t>компьютер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88F7BE-9000-42AE-AF89-33548F74AA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85900" y="3429000"/>
            <a:ext cx="3416094" cy="1086237"/>
          </a:xfrm>
        </p:spPr>
        <p:txBody>
          <a:bodyPr/>
          <a:lstStyle/>
          <a:p>
            <a:pPr algn="l"/>
            <a:r>
              <a:rPr lang="ru-RU" dirty="0"/>
              <a:t>Автор презентации</a:t>
            </a:r>
          </a:p>
          <a:p>
            <a:pPr algn="l"/>
            <a:r>
              <a:rPr lang="ru-RU" dirty="0"/>
              <a:t>Иван Петров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B5B343A-4F44-466D-844D-29392BABDA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29130" y1="41333" x2="29130" y2="41333"/>
                        <a14:foregroundMark x1="40326" y1="77500" x2="40326" y2="77500"/>
                        <a14:foregroundMark x1="69348" y1="42167" x2="69348" y2="42167"/>
                        <a14:foregroundMark x1="78043" y1="85667" x2="78043" y2="85667"/>
                        <a14:foregroundMark x1="64239" y1="70167" x2="64239" y2="70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661" y="2983930"/>
            <a:ext cx="4218940" cy="2751483"/>
          </a:xfrm>
          <a:prstGeom prst="rect">
            <a:avLst/>
          </a:prstGeom>
        </p:spPr>
      </p:pic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5AF54A0-0991-468D-9994-50678EB26866}"/>
              </a:ext>
            </a:extLst>
          </p:cNvPr>
          <p:cNvSpPr/>
          <p:nvPr/>
        </p:nvSpPr>
        <p:spPr>
          <a:xfrm>
            <a:off x="11111884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7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000"/>
    </mc:Choice>
    <mc:Fallback>
      <p:transition spd="slow" advTm="18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Содержание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1E2C6-305A-4E2F-8FE4-B212AB6DB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200" dirty="0">
                <a:hlinkClick r:id="rId2" action="ppaction://hlinksldjump"/>
              </a:rPr>
              <a:t>Персональный компьютер (ПК)</a:t>
            </a:r>
            <a:endParaRPr lang="ru-RU" sz="3200" dirty="0"/>
          </a:p>
          <a:p>
            <a:pPr marL="457200" indent="-457200">
              <a:buFont typeface="+mj-lt"/>
              <a:buAutoNum type="arabicPeriod"/>
            </a:pPr>
            <a:r>
              <a:rPr lang="ru-RU" sz="3200" dirty="0">
                <a:hlinkClick r:id="rId3" action="ppaction://hlinksldjump"/>
              </a:rPr>
              <a:t>Устройства ПК</a:t>
            </a:r>
            <a:endParaRPr lang="ru-RU" sz="3200" dirty="0"/>
          </a:p>
          <a:p>
            <a:pPr marL="457200" indent="-457200">
              <a:buFont typeface="+mj-lt"/>
              <a:buAutoNum type="arabicPeriod"/>
            </a:pPr>
            <a:r>
              <a:rPr lang="ru-RU" sz="3200" dirty="0">
                <a:hlinkClick r:id="rId4" action="ppaction://hlinksldjump"/>
              </a:rPr>
              <a:t>Программное обеспечение (По)</a:t>
            </a:r>
            <a:endParaRPr lang="ru-RU" sz="3200" dirty="0"/>
          </a:p>
          <a:p>
            <a:pPr marL="457200" indent="-457200">
              <a:buFont typeface="+mj-lt"/>
              <a:buAutoNum type="arabicPeriod"/>
            </a:pPr>
            <a:r>
              <a:rPr lang="ru-RU" sz="3200" dirty="0">
                <a:hlinkClick r:id="rId5" action="ppaction://hlinksldjump"/>
              </a:rPr>
              <a:t>Вопрос</a:t>
            </a:r>
            <a:endParaRPr lang="ru-RU" sz="3200" dirty="0"/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8D097B-50B2-4A9B-98D2-C76E3421925F}"/>
              </a:ext>
            </a:extLst>
          </p:cNvPr>
          <p:cNvSpPr/>
          <p:nvPr/>
        </p:nvSpPr>
        <p:spPr>
          <a:xfrm>
            <a:off x="11111884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&quot;Назад&quot; или &quot;Предыдущий&quot; 4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35570CA-96CF-4778-8289-E474E88A3AF6}"/>
              </a:ext>
            </a:extLst>
          </p:cNvPr>
          <p:cNvSpPr/>
          <p:nvPr/>
        </p:nvSpPr>
        <p:spPr>
          <a:xfrm>
            <a:off x="10626571" y="6427433"/>
            <a:ext cx="464598" cy="4305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80000">
        <p:fade/>
      </p:transition>
    </mc:Choice>
    <mc:Fallback xmlns="">
      <p:transition spd="med" advClick="0" advTm="18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Персональный компьютер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1E2C6-305A-4E2F-8FE4-B212AB6DB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компьютер многоцелевого назначения, предназначенный для работы одного человека (пользователя), достаточно простой в использовании и обслуживании, имеющий небольшие размеры и доступную стоимость.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Трехмерная модель 3" descr="Эмоциональное существо">
                <a:extLst>
                  <a:ext uri="{FF2B5EF4-FFF2-40B4-BE49-F238E27FC236}">
                    <a16:creationId xmlns:a16="http://schemas.microsoft.com/office/drawing/2014/main" id="{69A32E0C-FF2F-4FF0-BF36-BA1CE9065B5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97263814"/>
                  </p:ext>
                </p:extLst>
              </p:nvPr>
            </p:nvGraphicFramePr>
            <p:xfrm>
              <a:off x="9683385" y="685800"/>
              <a:ext cx="1391015" cy="205947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391015" cy="2059470"/>
                    </a:xfrm>
                    <a:prstGeom prst="rect">
                      <a:avLst/>
                    </a:prstGeom>
                  </am3d:spPr>
                  <am3d:camera>
                    <am3d:pos x="0" y="0" z="6223895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6646592" d="1000000"/>
                    <am3d:preTrans dx="416833" dy="-17404922" dz="1361864"/>
                    <am3d:scale>
                      <am3d:sx n="1000000" d="1000000"/>
                      <am3d:sy n="1000000" d="1000000"/>
                      <am3d:sz n="1000000" d="1000000"/>
                    </am3d:scale>
                    <am3d:rot ax="210904" ay="-1561053" az="-92600"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130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219799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Трехмерная модель 3" descr="Эмоциональное существо">
                <a:extLst>
                  <a:ext uri="{FF2B5EF4-FFF2-40B4-BE49-F238E27FC236}">
                    <a16:creationId xmlns:a16="http://schemas.microsoft.com/office/drawing/2014/main" id="{69A32E0C-FF2F-4FF0-BF36-BA1CE9065B5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683385" y="685800"/>
                <a:ext cx="1391015" cy="205947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67B5CF7-AF20-409A-9BDC-70A60AA6397E}"/>
              </a:ext>
            </a:extLst>
          </p:cNvPr>
          <p:cNvSpPr/>
          <p:nvPr/>
        </p:nvSpPr>
        <p:spPr>
          <a:xfrm>
            <a:off x="11111884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&quot;Назад&quot; или &quot;Предыдущий&quot;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4E39942-49D6-46BE-B3F8-E05D14AAB500}"/>
              </a:ext>
            </a:extLst>
          </p:cNvPr>
          <p:cNvSpPr/>
          <p:nvPr/>
        </p:nvSpPr>
        <p:spPr>
          <a:xfrm>
            <a:off x="10626571" y="6427433"/>
            <a:ext cx="464598" cy="4305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озврат 6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100C6806-FD32-4324-8FC8-358653712D06}"/>
              </a:ext>
            </a:extLst>
          </p:cNvPr>
          <p:cNvSpPr/>
          <p:nvPr/>
        </p:nvSpPr>
        <p:spPr>
          <a:xfrm>
            <a:off x="9987379" y="6427433"/>
            <a:ext cx="541536" cy="43056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82854"/>
      </p:ext>
    </p:extLst>
  </p:cSld>
  <p:clrMapOvr>
    <a:masterClrMapping/>
  </p:clrMapOvr>
  <p:transition spd="slow" advClick="0" advTm="18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3033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Устройства ПК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FB2BF3E-8A98-466C-A873-A2E88235D3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84584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&quot;Вперед&quot; или &quot;Следующий&quot;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3675E93-ADAB-4F95-A28D-5513BFC2DC7A}"/>
              </a:ext>
            </a:extLst>
          </p:cNvPr>
          <p:cNvSpPr/>
          <p:nvPr/>
        </p:nvSpPr>
        <p:spPr>
          <a:xfrm>
            <a:off x="11111884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&quot;Назад&quot; или &quot;Предыдущий&quot;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C9C51D7-C243-4634-A7F5-9C2360E9183A}"/>
              </a:ext>
            </a:extLst>
          </p:cNvPr>
          <p:cNvSpPr/>
          <p:nvPr/>
        </p:nvSpPr>
        <p:spPr>
          <a:xfrm>
            <a:off x="10626571" y="6427433"/>
            <a:ext cx="464598" cy="4305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озврат 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AC37C2A1-CF99-4801-B164-2F29EFE825D7}"/>
              </a:ext>
            </a:extLst>
          </p:cNvPr>
          <p:cNvSpPr/>
          <p:nvPr/>
        </p:nvSpPr>
        <p:spPr>
          <a:xfrm>
            <a:off x="9987379" y="6427433"/>
            <a:ext cx="541536" cy="43056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843060"/>
      </p:ext>
    </p:extLst>
  </p:cSld>
  <p:clrMapOvr>
    <a:masterClrMapping/>
  </p:clrMapOvr>
  <p:transition spd="slow" advClick="0" advTm="180000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Программное обеспечение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749974B-48D8-4222-9947-150F73257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Системное ПО</a:t>
            </a:r>
          </a:p>
          <a:p>
            <a:pPr lvl="1"/>
            <a:r>
              <a:rPr lang="ru-RU" dirty="0"/>
              <a:t>Операционная система</a:t>
            </a:r>
          </a:p>
          <a:p>
            <a:pPr lvl="1"/>
            <a:r>
              <a:rPr lang="ru-RU" dirty="0"/>
              <a:t>Сервисные программы</a:t>
            </a:r>
          </a:p>
          <a:p>
            <a:r>
              <a:rPr lang="ru-RU" dirty="0"/>
              <a:t>Прикладное ПО</a:t>
            </a:r>
          </a:p>
          <a:p>
            <a:pPr lvl="1"/>
            <a:r>
              <a:rPr lang="ru-RU" dirty="0"/>
              <a:t>Общего назначения</a:t>
            </a:r>
          </a:p>
          <a:p>
            <a:pPr lvl="1"/>
            <a:r>
              <a:rPr lang="ru-RU" dirty="0"/>
              <a:t>Специального назначения</a:t>
            </a:r>
          </a:p>
          <a:p>
            <a:r>
              <a:rPr lang="ru-RU" dirty="0"/>
              <a:t>Системы программирования</a:t>
            </a:r>
          </a:p>
        </p:txBody>
      </p:sp>
      <p:sp>
        <p:nvSpPr>
          <p:cNvPr id="4" name="Управляющая кнопка: &quot;Вперед&quot; или &quot;Следующий&quot; 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5F1E254-ECC2-4A6D-B6EE-99B3FEDA7255}"/>
              </a:ext>
            </a:extLst>
          </p:cNvPr>
          <p:cNvSpPr/>
          <p:nvPr/>
        </p:nvSpPr>
        <p:spPr>
          <a:xfrm>
            <a:off x="11188825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&quot;Назад&quot; или &quot;Предыдущий&quot;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95D8639B-3B89-4FB0-AC17-FCEFB8E66829}"/>
              </a:ext>
            </a:extLst>
          </p:cNvPr>
          <p:cNvSpPr/>
          <p:nvPr/>
        </p:nvSpPr>
        <p:spPr>
          <a:xfrm>
            <a:off x="10626571" y="6427433"/>
            <a:ext cx="464598" cy="4305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возврат 6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E6151A08-F56E-45DB-A483-BB4FB0FA4732}"/>
              </a:ext>
            </a:extLst>
          </p:cNvPr>
          <p:cNvSpPr/>
          <p:nvPr/>
        </p:nvSpPr>
        <p:spPr>
          <a:xfrm>
            <a:off x="9987379" y="6427433"/>
            <a:ext cx="541536" cy="43056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61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80000">
        <p:split orient="vert"/>
      </p:transition>
    </mc:Choice>
    <mc:Fallback xmlns="">
      <p:transition spd="slow" advClick="0" advTm="180000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2250440"/>
          </a:xfrm>
        </p:spPr>
        <p:txBody>
          <a:bodyPr>
            <a:normAutofit/>
          </a:bodyPr>
          <a:lstStyle/>
          <a:p>
            <a:r>
              <a:rPr lang="ru-RU" sz="5400" dirty="0"/>
              <a:t>Вопрос</a:t>
            </a:r>
            <a:br>
              <a:rPr lang="ru-RU" sz="5400" dirty="0"/>
            </a:br>
            <a:br>
              <a:rPr lang="ru-RU" sz="5400" dirty="0"/>
            </a:br>
            <a:r>
              <a:rPr lang="ru-RU" sz="3600" dirty="0"/>
              <a:t>Какое устройство лишнее?</a:t>
            </a:r>
            <a:endParaRPr lang="ru-RU" sz="5400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2C3CFE-BD4C-4CF3-8186-B25DDEFFC9C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48400" y1="33800" x2="48400" y2="33800"/>
                        <a14:foregroundMark x1="46400" y1="71400" x2="46400" y2="71400"/>
                        <a14:foregroundMark x1="27600" y1="72400" x2="27600" y2="724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71600" y="2936240"/>
            <a:ext cx="1950720" cy="195072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C02E08B-9754-4F53-A259-78B9459B4B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5714" r="96571">
                        <a14:foregroundMark x1="92857" y1="40571" x2="92857" y2="40571"/>
                        <a14:foregroundMark x1="96714" y1="21429" x2="96714" y2="21429"/>
                        <a14:foregroundMark x1="5714" y1="11571" x2="5714" y2="11571"/>
                        <a14:foregroundMark x1="54429" y1="79286" x2="54429" y2="79286"/>
                        <a14:foregroundMark x1="63143" y1="85571" x2="63143" y2="855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2890" y="2670175"/>
            <a:ext cx="2236470" cy="223647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F4C97B2-56DC-44C0-96B2-CCD737856CD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889" b="93111" l="10000" r="90000">
                        <a14:foregroundMark x1="60545" y1="93222" x2="60545" y2="93222"/>
                        <a14:foregroundMark x1="61364" y1="5889" x2="61364" y2="58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7094" y="2772410"/>
            <a:ext cx="2483556" cy="2032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3D8303-E17F-4E94-944C-434DE9B0D0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5143" b="94714" l="10000" r="90000">
                        <a14:foregroundMark x1="57714" y1="5143" x2="57714" y2="5143"/>
                        <a14:foregroundMark x1="75714" y1="84714" x2="75714" y2="84714"/>
                        <a14:foregroundMark x1="16571" y1="58571" x2="16571" y2="58571"/>
                        <a14:foregroundMark x1="46429" y1="94714" x2="46429" y2="9471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57690" y="2772410"/>
            <a:ext cx="2134870" cy="2134870"/>
          </a:xfrm>
          <a:prstGeom prst="rect">
            <a:avLst/>
          </a:prstGeom>
        </p:spPr>
      </p:pic>
      <p:sp>
        <p:nvSpPr>
          <p:cNvPr id="7" name="Управляющая кнопка: &quot;Вперед&quot; или &quot;Следующий&quot;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80C8A85-9753-443D-9813-8A3D7FACE05E}"/>
              </a:ext>
            </a:extLst>
          </p:cNvPr>
          <p:cNvSpPr/>
          <p:nvPr/>
        </p:nvSpPr>
        <p:spPr>
          <a:xfrm>
            <a:off x="11200664" y="6427433"/>
            <a:ext cx="464598" cy="43056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&quot;Назад&quot; или &quot;Предыдущий&quot; 10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305F941-6541-485A-BAFC-6B3884F9930E}"/>
              </a:ext>
            </a:extLst>
          </p:cNvPr>
          <p:cNvSpPr/>
          <p:nvPr/>
        </p:nvSpPr>
        <p:spPr>
          <a:xfrm>
            <a:off x="10626571" y="6427433"/>
            <a:ext cx="464598" cy="43056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возврат 11">
            <a:hlinkClick r:id="rId17" action="ppaction://hlinksldjump" highlightClick="1"/>
            <a:extLst>
              <a:ext uri="{FF2B5EF4-FFF2-40B4-BE49-F238E27FC236}">
                <a16:creationId xmlns:a16="http://schemas.microsoft.com/office/drawing/2014/main" id="{28FB7E87-38E9-4D0D-BC5F-7647AB22017D}"/>
              </a:ext>
            </a:extLst>
          </p:cNvPr>
          <p:cNvSpPr/>
          <p:nvPr/>
        </p:nvSpPr>
        <p:spPr>
          <a:xfrm>
            <a:off x="9987379" y="6427433"/>
            <a:ext cx="541536" cy="430567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zvuk-pobedyi-vyiigryisha">
            <a:hlinkClick r:id="" action="ppaction://media"/>
            <a:extLst>
              <a:ext uri="{FF2B5EF4-FFF2-40B4-BE49-F238E27FC236}">
                <a16:creationId xmlns:a16="http://schemas.microsoft.com/office/drawing/2014/main" id="{941E69E5-7309-4D3C-BF95-29123CDB446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9201587" y="6991965"/>
            <a:ext cx="487363" cy="487363"/>
          </a:xfrm>
          <a:prstGeom prst="rect">
            <a:avLst/>
          </a:prstGeom>
        </p:spPr>
      </p:pic>
      <p:pic>
        <p:nvPicPr>
          <p:cNvPr id="5" name="e6a671cd3585e67">
            <a:hlinkClick r:id="" action="ppaction://media"/>
            <a:extLst>
              <a:ext uri="{FF2B5EF4-FFF2-40B4-BE49-F238E27FC236}">
                <a16:creationId xmlns:a16="http://schemas.microsoft.com/office/drawing/2014/main" id="{B9FB8DE2-DC1E-4DB2-96A7-B0760DCAD59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243646" y="6991964"/>
            <a:ext cx="487363" cy="487363"/>
          </a:xfrm>
          <a:prstGeom prst="rect">
            <a:avLst/>
          </a:prstGeom>
        </p:spPr>
      </p:pic>
      <p:pic>
        <p:nvPicPr>
          <p:cNvPr id="6" name="e6a671cd3585e67">
            <a:hlinkClick r:id="" action="ppaction://media"/>
            <a:extLst>
              <a:ext uri="{FF2B5EF4-FFF2-40B4-BE49-F238E27FC236}">
                <a16:creationId xmlns:a16="http://schemas.microsoft.com/office/drawing/2014/main" id="{B055D1EA-B277-44CF-B820-5467266280C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387305" y="6991963"/>
            <a:ext cx="487363" cy="487363"/>
          </a:xfrm>
          <a:prstGeom prst="rect">
            <a:avLst/>
          </a:prstGeom>
        </p:spPr>
      </p:pic>
      <p:pic>
        <p:nvPicPr>
          <p:cNvPr id="13" name="40a84da0291a73b">
            <a:hlinkClick r:id="" action="ppaction://media"/>
            <a:extLst>
              <a:ext uri="{FF2B5EF4-FFF2-40B4-BE49-F238E27FC236}">
                <a16:creationId xmlns:a16="http://schemas.microsoft.com/office/drawing/2014/main" id="{4636BF8D-3A5A-48FD-96A1-D2ED06F4C70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471772" y="699196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09968"/>
      </p:ext>
    </p:extLst>
  </p:cSld>
  <p:clrMapOvr>
    <a:masterClrMapping/>
  </p:clrMapOvr>
  <p:transition spd="med" advTm="180000">
    <p:pull/>
  </p:transition>
  <p:timing>
    <p:tnLst>
      <p:par>
        <p:cTn id="1" dur="indefinite" restart="never" nodeType="tmRoot">
          <p:childTnLst>
            <p:audio>
              <p:cMediaNode vol="92683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8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4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41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6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3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14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031240"/>
          </a:xfrm>
        </p:spPr>
        <p:txBody>
          <a:bodyPr>
            <a:normAutofit/>
          </a:bodyPr>
          <a:lstStyle/>
          <a:p>
            <a:r>
              <a:rPr lang="ru-RU" sz="5400" dirty="0"/>
              <a:t>Системный блок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1E2C6-305A-4E2F-8FE4-B212AB6DB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7760" y="1717040"/>
            <a:ext cx="8036560" cy="4150360"/>
          </a:xfrm>
        </p:spPr>
        <p:txBody>
          <a:bodyPr>
            <a:normAutofit lnSpcReduction="10000"/>
          </a:bodyPr>
          <a:lstStyle/>
          <a:p>
            <a:r>
              <a:rPr lang="ru-RU" sz="3200" dirty="0"/>
              <a:t>материнская плата</a:t>
            </a:r>
          </a:p>
          <a:p>
            <a:r>
              <a:rPr lang="ru-RU" sz="3200" dirty="0"/>
              <a:t>процессор</a:t>
            </a:r>
          </a:p>
          <a:p>
            <a:r>
              <a:rPr lang="ru-RU" sz="3200" dirty="0"/>
              <a:t>оперативная память</a:t>
            </a:r>
          </a:p>
          <a:p>
            <a:r>
              <a:rPr lang="ru-RU" sz="3200" dirty="0"/>
              <a:t>жесткий диск</a:t>
            </a:r>
          </a:p>
          <a:p>
            <a:r>
              <a:rPr lang="ru-RU" sz="3200" dirty="0"/>
              <a:t>видеокарта</a:t>
            </a:r>
          </a:p>
          <a:p>
            <a:r>
              <a:rPr lang="ru-RU" sz="3200" dirty="0"/>
              <a:t>блок питания</a:t>
            </a:r>
          </a:p>
          <a:p>
            <a:r>
              <a:rPr lang="ru-RU" sz="3200" dirty="0"/>
              <a:t>система охлаждения</a:t>
            </a:r>
          </a:p>
          <a:p>
            <a:endParaRPr lang="ru-RU" sz="3200" dirty="0"/>
          </a:p>
          <a:p>
            <a:endParaRPr lang="ru-RU" sz="3200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674DE25-FD93-4A46-9FF6-2BC89C982765}"/>
              </a:ext>
            </a:extLst>
          </p:cNvPr>
          <p:cNvSpPr/>
          <p:nvPr/>
        </p:nvSpPr>
        <p:spPr>
          <a:xfrm>
            <a:off x="10434320" y="6388567"/>
            <a:ext cx="461638" cy="46943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EC8F0D2-BB15-4573-BB72-20AD4860DF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6431" y="6388566"/>
            <a:ext cx="506012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48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180000">
        <p:push dir="u"/>
      </p:transition>
    </mc:Choice>
    <mc:Fallback>
      <p:transition spd="slow" advTm="180000"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F1F27-E7F5-4D07-85FB-A8E02599B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Внешние устройства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1E2C6-305A-4E2F-8FE4-B212AB6DBE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3200" dirty="0"/>
          </a:p>
          <a:p>
            <a:pPr marL="0" indent="0">
              <a:buNone/>
            </a:pPr>
            <a:endParaRPr lang="ru-RU" sz="3200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4950603-C0FF-4E4A-BC2B-9E0AACC46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242138"/>
              </p:ext>
            </p:extLst>
          </p:nvPr>
        </p:nvGraphicFramePr>
        <p:xfrm>
          <a:off x="1485900" y="2567940"/>
          <a:ext cx="6949440" cy="2168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432">
                  <a:extLst>
                    <a:ext uri="{9D8B030D-6E8A-4147-A177-3AD203B41FA5}">
                      <a16:colId xmlns:a16="http://schemas.microsoft.com/office/drawing/2014/main" val="1092149376"/>
                    </a:ext>
                  </a:extLst>
                </a:gridCol>
                <a:gridCol w="3493008">
                  <a:extLst>
                    <a:ext uri="{9D8B030D-6E8A-4147-A177-3AD203B41FA5}">
                      <a16:colId xmlns:a16="http://schemas.microsoft.com/office/drawing/2014/main" val="2860465840"/>
                    </a:ext>
                  </a:extLst>
                </a:gridCol>
              </a:tblGrid>
              <a:tr h="433705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Устройства ввода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Устройства вывода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489089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r>
                        <a:rPr lang="ru-RU" dirty="0"/>
                        <a:t>клавиатура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монитор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47317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r>
                        <a:rPr lang="ru-RU" dirty="0"/>
                        <a:t>мышь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принтер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44891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r>
                        <a:rPr lang="ru-RU" dirty="0"/>
                        <a:t>сканер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акустические колонки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958671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r>
                        <a:rPr lang="ru-RU" dirty="0"/>
                        <a:t>микрофон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наушники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763456"/>
                  </a:ext>
                </a:extLst>
              </a:tr>
            </a:tbl>
          </a:graphicData>
        </a:graphic>
      </p:graphicFrame>
      <p:sp>
        <p:nvSpPr>
          <p:cNvPr id="5" name="Управляющая кнопка: возврат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F50A767E-D993-435B-B7EC-8A5C06B1DF0C}"/>
              </a:ext>
            </a:extLst>
          </p:cNvPr>
          <p:cNvSpPr/>
          <p:nvPr/>
        </p:nvSpPr>
        <p:spPr>
          <a:xfrm>
            <a:off x="10289219" y="6388567"/>
            <a:ext cx="514905" cy="469433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22938AA-E66A-4DDD-A9F4-3C14ACF8F2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357" y="6388567"/>
            <a:ext cx="499915" cy="46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247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180000">
        <p159:morph option="byObject"/>
      </p:transition>
    </mc:Choice>
    <mc:Fallback>
      <p:transition spd="slow" advTm="180000">
        <p:fade/>
      </p:transition>
    </mc:Fallback>
  </mc:AlternateContent>
</p:sld>
</file>

<file path=ppt/theme/theme1.xml><?xml version="1.0" encoding="utf-8"?>
<a:theme xmlns:a="http://schemas.openxmlformats.org/drawingml/2006/main" name="Уголки">
  <a:themeElements>
    <a:clrScheme name="Уголки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482</TotalTime>
  <Words>108</Words>
  <Application>Microsoft Office PowerPoint</Application>
  <PresentationFormat>Широкоэкранный</PresentationFormat>
  <Paragraphs>42</Paragraphs>
  <Slides>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Franklin Gothic Book</vt:lpstr>
      <vt:lpstr>Уголки</vt:lpstr>
      <vt:lpstr>Персональный компьютер</vt:lpstr>
      <vt:lpstr>Содержание</vt:lpstr>
      <vt:lpstr>Персональный компьютер</vt:lpstr>
      <vt:lpstr>Устройства ПК</vt:lpstr>
      <vt:lpstr>Программное обеспечение</vt:lpstr>
      <vt:lpstr>Вопрос  Какое устройство лишнее?</vt:lpstr>
      <vt:lpstr>Системный блок</vt:lpstr>
      <vt:lpstr>Внешние устройства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Персональный компьютер</dc:title>
  <dc:creator>Наталья Наталья</dc:creator>
  <cp:lastModifiedBy>Наталья Наталья</cp:lastModifiedBy>
  <cp:revision>23</cp:revision>
  <dcterms:created xsi:type="dcterms:W3CDTF">2024-01-04T05:09:11Z</dcterms:created>
  <dcterms:modified xsi:type="dcterms:W3CDTF">2024-01-05T08:15:29Z</dcterms:modified>
</cp:coreProperties>
</file>