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3" r:id="rId1"/>
  </p:sldMasterIdLst>
  <p:notesMasterIdLst>
    <p:notesMasterId r:id="rId9"/>
  </p:notesMasterIdLst>
  <p:sldIdLst>
    <p:sldId id="272" r:id="rId2"/>
    <p:sldId id="278" r:id="rId3"/>
    <p:sldId id="285" r:id="rId4"/>
    <p:sldId id="280" r:id="rId5"/>
    <p:sldId id="286" r:id="rId6"/>
    <p:sldId id="279" r:id="rId7"/>
    <p:sldId id="28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7C8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24" autoAdjust="0"/>
  </p:normalViewPr>
  <p:slideViewPr>
    <p:cSldViewPr>
      <p:cViewPr>
        <p:scale>
          <a:sx n="46" d="100"/>
          <a:sy n="46" d="100"/>
        </p:scale>
        <p:origin x="2010" y="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C72C2C4-B692-48BB-8566-154F12FA617B}" type="datetimeFigureOut">
              <a:rPr lang="ru-RU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8EC131C-2800-42EC-8FB9-F4A28E6B35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955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6F80A0-4DFB-4E2F-91F9-0C6A017F3D0A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018882-715C-4418-820E-9DEE96CAD7A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693002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E7EF0-271C-4E36-8652-B353DDA7A90F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F734E3-A5C4-4ACE-AC35-E17F3FDA671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15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E7EF0-271C-4E36-8652-B353DDA7A90F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F734E3-A5C4-4ACE-AC35-E17F3FDA671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165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E7EF0-271C-4E36-8652-B353DDA7A90F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F734E3-A5C4-4ACE-AC35-E17F3FDA671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3320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E7EF0-271C-4E36-8652-B353DDA7A90F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F734E3-A5C4-4ACE-AC35-E17F3FDA671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190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E7EF0-271C-4E36-8652-B353DDA7A90F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F734E3-A5C4-4ACE-AC35-E17F3FDA671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1459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E7EF0-271C-4E36-8652-B353DDA7A90F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F734E3-A5C4-4ACE-AC35-E17F3FDA671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407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E0E99-BB82-4B48-B4B6-748126660207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74BED-8ECD-4A1E-8E85-806D8BA6D94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961816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DB48B-41DA-4C3B-87C2-ECB798A39909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0BB5C6-58CE-436F-9398-1730397588A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9911974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D77366-CE3F-4B34-804C-8D3CDE637AD6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0A33F1-8570-4647-AF46-8A71C3534B7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331918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F03F75-FADF-473B-A3AA-A9F4B9A1B814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6F9F14-E29A-4301-B894-C2226C83FA2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6858248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38576-E1B2-4B4E-9B58-48FB12E425FC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28D2-7A79-4842-9328-75B3A444D8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612207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7BA815-E427-4A98-8E04-1E5ECE9E56B0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58780B-37D3-48F0-A537-95A08A44A0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240806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C0C903-3D1F-4927-BCB8-5D295F86E09B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856E9-8C36-4F43-8C41-8BD659E27D5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3136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29F4AC-9868-4D74-A358-ED750D10ABA8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733C82-9951-437A-97CB-FA0A96AA9C9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2912138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3CA4C8-D0D6-4156-BB10-4BCA9DAE0818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C18ED3-CCE3-411E-9CDD-6C089A3289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1675648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2BDC42-2AFA-4382-8BBE-B5B7E3D80A64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E4B904-5E58-4887-9C06-C683652EFD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911304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28CE7EF0-271C-4E36-8652-B353DDA7A90F}" type="datetimeFigureOut">
              <a:rPr lang="ru-RU" smtClean="0"/>
              <a:pPr>
                <a:defRPr/>
              </a:pPr>
              <a:t>08.05.2024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E8F734E3-A5C4-4ACE-AC35-E17F3FDA671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8387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  <p:sldLayoutId id="2147483896" r:id="rId13"/>
    <p:sldLayoutId id="2147483897" r:id="rId14"/>
    <p:sldLayoutId id="2147483898" r:id="rId15"/>
    <p:sldLayoutId id="2147483899" r:id="rId16"/>
    <p:sldLayoutId id="2147483900" r:id="rId17"/>
  </p:sldLayoutIdLst>
  <p:transition spd="slow">
    <p:wheel spokes="8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2"/>
          <p:cNvSpPr>
            <a:spLocks noChangeArrowheads="1"/>
          </p:cNvSpPr>
          <p:nvPr/>
        </p:nvSpPr>
        <p:spPr bwMode="auto">
          <a:xfrm>
            <a:off x="571500" y="477143"/>
            <a:ext cx="814387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ИСКУССТВЕННОГО СООБЩЕСТВА АКВАРИУМА И ЕГО ОБИТАТЕЛЕЙ 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Прямоугольник 3"/>
          <p:cNvSpPr>
            <a:spLocks noChangeArrowheads="1"/>
          </p:cNvSpPr>
          <p:nvPr/>
        </p:nvSpPr>
        <p:spPr bwMode="auto">
          <a:xfrm>
            <a:off x="4572000" y="3714750"/>
            <a:ext cx="3929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endParaRPr lang="ru-RU" b="1" i="1">
              <a:solidFill>
                <a:srgbClr val="002060"/>
              </a:solidFill>
            </a:endParaRPr>
          </a:p>
        </p:txBody>
      </p:sp>
      <p:pic>
        <p:nvPicPr>
          <p:cNvPr id="6" name="Picture 4" descr="articlesц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435" y="1897637"/>
            <a:ext cx="5832003" cy="4374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http://s1.directupload.net/images/131124/2fb5cci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0"/>
            <a:ext cx="3672408" cy="3271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755576" y="3717032"/>
            <a:ext cx="77755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400" b="1" i="1" dirty="0">
                <a:latin typeface="+mn-lt"/>
              </a:rPr>
              <a:t>Аквариум</a:t>
            </a:r>
            <a:r>
              <a:rPr lang="ru-RU" sz="2400" dirty="0">
                <a:latin typeface="+mn-lt"/>
              </a:rPr>
              <a:t> – </a:t>
            </a:r>
            <a:r>
              <a:rPr lang="ru-RU" sz="2400" dirty="0" smtClean="0">
                <a:latin typeface="+mn-lt"/>
              </a:rPr>
              <a:t>это </a:t>
            </a:r>
            <a:r>
              <a:rPr lang="ru-RU" sz="2400" dirty="0">
                <a:latin typeface="+mn-lt"/>
              </a:rPr>
              <a:t>искусственный водоём, предназначенный для содержания рыб, других водных животных и растений.</a:t>
            </a:r>
          </a:p>
          <a:p>
            <a:pPr algn="ctr"/>
            <a:r>
              <a:rPr lang="ru-RU" sz="2400" dirty="0">
                <a:latin typeface="+mn-lt"/>
              </a:rPr>
              <a:t> Для комфортного проживания рыбам в аквариуме необходима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почва-грунт, подсветка, обогреватель, компрессор, фильтр, корм, чистая вода.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59589"/>
            <a:ext cx="83529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Мой аквариум имеет объем 100 литров и оснащен всем необходимым оборудованием: фильтром, системой аэрации с двумя распылителями, светодиодным освещением с регулируемой яркостью и терморегулятором, поддерживающим постоянную температуру 25°C. </a:t>
            </a:r>
          </a:p>
          <a:p>
            <a:pPr algn="just" eaLnBrk="0" hangingPunct="0"/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В качестве грунта я использую мелкую речную гальку, а декорации состоят из коряги, нескольких крупных камней и искусственных растений, создающих укрытия для рыб. 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pic>
        <p:nvPicPr>
          <p:cNvPr id="8" name="Picture 2" descr="https://01.img.avito.st/1280x960/17230975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81127"/>
            <a:ext cx="2875114" cy="2106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59088" y="-308485"/>
            <a:ext cx="8145212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eaLnBrk="0" hangingPunct="0"/>
            <a:endParaRPr lang="ru-RU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  <a:p>
            <a:pPr algn="ctr" eaLnBrk="0" hangingPunct="0"/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У меня в аквариуме живут 10 неонов, 5 </a:t>
            </a:r>
            <a:r>
              <a:rPr lang="ru-RU" sz="2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данио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рерио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, 2 </a:t>
            </a:r>
            <a:r>
              <a:rPr lang="ru-RU" sz="2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гурами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 жемчужных и 1 </a:t>
            </a:r>
            <a:r>
              <a:rPr lang="ru-RU" sz="2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анциструс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.  Также растут такие водоросли как валлиснерия спиральная, роголистник и яванский мох, которые служат дополнительным источником пищи для рыб и помогают поддерживать биологическое равновесие в аквариуме.</a:t>
            </a:r>
            <a:endParaRPr lang="ru-RU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Picture 4" descr="нео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180" y="2060848"/>
            <a:ext cx="3462120" cy="2585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гурам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72" y="1881804"/>
            <a:ext cx="3259107" cy="243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дани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186111"/>
            <a:ext cx="3431365" cy="2561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aquariums-fish.ru/attachments/Image/Zhemchuzhinka-shinshurin.jpg?template=generi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366" y="4315422"/>
            <a:ext cx="3624654" cy="237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4139952" y="980728"/>
            <a:ext cx="4714875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3200" i="1" dirty="0">
                <a:latin typeface="+mn-lt"/>
              </a:rPr>
              <a:t>При выборе рыб я учитывал их совместимость, размер и требования к условиям содержания. </a:t>
            </a:r>
          </a:p>
          <a:p>
            <a:pPr eaLnBrk="1" hangingPunct="1"/>
            <a:endParaRPr lang="ru-RU" sz="3200" dirty="0" smtClean="0">
              <a:latin typeface="+mn-lt"/>
            </a:endParaRPr>
          </a:p>
          <a:p>
            <a:pPr eaLnBrk="1" hangingPunct="1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Поддержание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чистоты и баланса в аквариуме – это залог здоровья его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обитателей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!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3316" name="Picture 6" descr="http://file.mobilmusic.ru/ec/98/29/78985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4000500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6" descr="http://seo-bomj.ru/wp-content/uploads/fish/fish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357438"/>
            <a:ext cx="292893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8" descr="http://s2.share.te.ua/b307076/image160710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572000"/>
            <a:ext cx="2928937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2" descr="http://pixdaus.com/files/items/pics/0/51/611051_1857660e0979843855dd75782415c088_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357438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6" descr="http://deti-pozitiv.ru/wp-content/uploads/2009/02/fish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2357438"/>
            <a:ext cx="26098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8" descr="http://worldaquarium.ru/wp-content/uploads/2012/05/teleskop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4572000"/>
            <a:ext cx="285750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20" descr="http://07.img.avito.st/1280x960/151207370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4572000"/>
            <a:ext cx="25717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98098"/>
            <a:ext cx="9144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+mn-lt"/>
              </a:rPr>
              <a:t>Помните!</a:t>
            </a:r>
          </a:p>
          <a:p>
            <a:pPr lvl="0" algn="ctr"/>
            <a:r>
              <a:rPr lang="ru-RU" sz="2400" b="1" dirty="0">
                <a:latin typeface="+mn-lt"/>
              </a:rPr>
              <a:t>Аквариум полностью создан и контролируется человеком.</a:t>
            </a:r>
            <a:endParaRPr lang="ru-RU" sz="2400" b="1" i="1" dirty="0">
              <a:latin typeface="+mn-lt"/>
            </a:endParaRPr>
          </a:p>
          <a:p>
            <a:pPr algn="ctr"/>
            <a:endParaRPr lang="ru-RU" sz="2400" b="1" i="1" dirty="0">
              <a:latin typeface="+mn-lt"/>
            </a:endParaRPr>
          </a:p>
          <a:p>
            <a:pPr algn="ctr"/>
            <a:r>
              <a:rPr lang="ru-RU" sz="2400" b="1" i="1" dirty="0">
                <a:latin typeface="+mn-lt"/>
              </a:rPr>
              <a:t>Рыбки – это домашние любимцы и, создавая в квартире свой мир, они нуждаются в заботе и внимании.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700808"/>
            <a:ext cx="6554867" cy="15240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988184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636</TotalTime>
  <Words>176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STUFF</cp:lastModifiedBy>
  <cp:revision>80</cp:revision>
  <dcterms:created xsi:type="dcterms:W3CDTF">2013-10-06T14:39:52Z</dcterms:created>
  <dcterms:modified xsi:type="dcterms:W3CDTF">2024-05-08T18:36:57Z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5925730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