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dirty="0"/>
              <a:t>4/13/2024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dirty="0"/>
              <a:t>4/13/2024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dirty="0"/>
              <a:t>4/13/2024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dirty="0"/>
              <a:t>4/13/2024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F6EE328-6AFF-436B-881F-213D56084544}" type="datetimeFigureOut">
              <a:rPr lang="en-US" dirty="0"/>
              <a:t>4/13/2024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dirty="0"/>
              <a:t>4/13/2024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dirty="0"/>
              <a:t>4/13/2024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dirty="0"/>
              <a:t>4/13/2024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dirty="0"/>
              <a:t>4/13/2024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dirty="0"/>
              <a:t>4/13/2024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dirty="0"/>
              <a:t>4/13/2024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2E37674-C1BA-4107-9B06-6D4CAC3A3DF5}" type="datetimeFigureOut">
              <a:rPr lang="en-US" dirty="0"/>
              <a:t>4/13/2024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060" y="286635"/>
            <a:ext cx="9281160" cy="35204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Вклад Александра Флеминга в развитии биологии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8392" y="3480179"/>
            <a:ext cx="4613608" cy="337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37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4032" y="416257"/>
            <a:ext cx="5256837" cy="6441743"/>
          </a:xfrm>
        </p:spPr>
        <p:txBody>
          <a:bodyPr/>
          <a:lstStyle/>
          <a:p>
            <a:r>
              <a:rPr lang="ru-RU" i="1" dirty="0"/>
              <a:t>Родился</a:t>
            </a:r>
            <a:r>
              <a:rPr lang="ru-RU" dirty="0"/>
              <a:t> 6 августа 1881 г. в </a:t>
            </a:r>
            <a:r>
              <a:rPr lang="ru-RU" dirty="0" err="1"/>
              <a:t>Дарвеле</a:t>
            </a:r>
            <a:r>
              <a:rPr lang="ru-RU" dirty="0"/>
              <a:t>, Шотландия. </a:t>
            </a:r>
            <a:endParaRPr lang="ru-RU" dirty="0" smtClean="0"/>
          </a:p>
          <a:p>
            <a:r>
              <a:rPr lang="ru-RU" i="1" dirty="0" smtClean="0"/>
              <a:t>Умер</a:t>
            </a:r>
            <a:r>
              <a:rPr lang="ru-RU" dirty="0"/>
              <a:t> 11 марта 1955 г. в Лондоне, Англия. </a:t>
            </a:r>
            <a:endParaRPr lang="ru-RU" dirty="0" smtClean="0"/>
          </a:p>
          <a:p>
            <a:r>
              <a:rPr lang="ru-RU" dirty="0" smtClean="0"/>
              <a:t>Лауреат </a:t>
            </a:r>
            <a:r>
              <a:rPr lang="ru-RU" dirty="0"/>
              <a:t>Нобелевской премии по физиологии и медицине 1945 года (совместно с </a:t>
            </a:r>
            <a:r>
              <a:rPr lang="ru-RU" dirty="0" err="1"/>
              <a:t>Говардом</a:t>
            </a:r>
            <a:r>
              <a:rPr lang="ru-RU" dirty="0"/>
              <a:t> </a:t>
            </a:r>
            <a:r>
              <a:rPr lang="ru-RU" dirty="0" err="1"/>
              <a:t>Флори</a:t>
            </a:r>
            <a:r>
              <a:rPr lang="ru-RU" dirty="0"/>
              <a:t> и Эрнстом </a:t>
            </a:r>
            <a:r>
              <a:rPr lang="ru-RU" dirty="0" err="1"/>
              <a:t>Чейном</a:t>
            </a:r>
            <a:r>
              <a:rPr lang="ru-RU" dirty="0" smtClean="0"/>
              <a:t>).</a:t>
            </a:r>
          </a:p>
          <a:p>
            <a:r>
              <a:rPr lang="ru-RU" dirty="0"/>
              <a:t>Сэр Александр Флеминг (6 августа 1881 – 11 марта 1955) был шотландским врачом и микробиологом, наиболее известным за открытие первого в мире широко эффективного антибиотика, который он назвал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пенициллином.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s://biomolecula.ru/media/cache/5f/a7/5fa74411ad8e74c3188039864632b27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90" y="114341"/>
            <a:ext cx="5284221" cy="6463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907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341194"/>
            <a:ext cx="10058400" cy="5803574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Великое открытие произошло случайно — благодаря неряшливости Флеминга.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457200">
              <a:buNone/>
            </a:pPr>
            <a:r>
              <a:rPr lang="ru-RU" b="1" dirty="0" smtClean="0"/>
              <a:t>«</a:t>
            </a:r>
            <a:r>
              <a:rPr lang="ru-RU" b="1" i="1" dirty="0"/>
              <a:t>Когда я проснулся на рассвете [...], я, конечно, не планировал революцию в медицине своим открытием первого в мире антибиотика, или </a:t>
            </a:r>
            <a:r>
              <a:rPr lang="ru-RU" b="1" i="1" dirty="0" err="1"/>
              <a:t>бактериеубийцы</a:t>
            </a:r>
            <a:r>
              <a:rPr lang="ru-RU" b="1" i="1" dirty="0"/>
              <a:t>. Но полагаю, что именно это я и сделал</a:t>
            </a:r>
            <a:r>
              <a:rPr lang="ru-RU" b="1" dirty="0"/>
              <a:t>»</a:t>
            </a:r>
            <a:r>
              <a:rPr lang="ru-RU" dirty="0"/>
              <a:t>, — говорил сам автор этого великого открытия</a:t>
            </a:r>
            <a:endParaRPr lang="ru-RU" dirty="0"/>
          </a:p>
        </p:txBody>
      </p:sp>
      <p:pic>
        <p:nvPicPr>
          <p:cNvPr id="2050" name="Picture 2" descr="Пеницилли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413" y="2124361"/>
            <a:ext cx="4068533" cy="406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95689" y="6008229"/>
            <a:ext cx="5832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Gregor"/>
              </a:rPr>
              <a:t>а</a:t>
            </a:r>
            <a:r>
              <a:rPr lang="ru-RU" b="1" dirty="0">
                <a:solidFill>
                  <a:srgbClr val="000000"/>
                </a:solidFill>
                <a:latin typeface="Gregor"/>
              </a:rPr>
              <a:t> </a:t>
            </a:r>
            <a:r>
              <a:rPr lang="ru-RU" dirty="0">
                <a:solidFill>
                  <a:srgbClr val="000000"/>
                </a:solidFill>
                <a:latin typeface="Gregor"/>
              </a:rPr>
              <a:t>— структурная формула; </a:t>
            </a:r>
            <a:r>
              <a:rPr lang="ru-RU" b="1" i="1" dirty="0">
                <a:solidFill>
                  <a:srgbClr val="000000"/>
                </a:solidFill>
                <a:latin typeface="Gregor"/>
              </a:rPr>
              <a:t>б</a:t>
            </a:r>
            <a:r>
              <a:rPr lang="ru-RU" b="1" dirty="0">
                <a:solidFill>
                  <a:srgbClr val="000000"/>
                </a:solidFill>
                <a:latin typeface="Gregor"/>
              </a:rPr>
              <a:t> </a:t>
            </a:r>
            <a:r>
              <a:rPr lang="ru-RU" dirty="0">
                <a:solidFill>
                  <a:srgbClr val="000000"/>
                </a:solidFill>
                <a:latin typeface="Gregor"/>
              </a:rPr>
              <a:t>— трехмерная модель.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291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484632"/>
            <a:ext cx="10058400" cy="5687568"/>
          </a:xfrm>
        </p:spPr>
        <p:txBody>
          <a:bodyPr>
            <a:normAutofit/>
          </a:bodyPr>
          <a:lstStyle/>
          <a:p>
            <a:r>
              <a:rPr lang="ru-RU" sz="2800" dirty="0"/>
              <a:t>Массовое производство пенициллина было налажено во время </a:t>
            </a:r>
            <a:r>
              <a:rPr lang="ru-RU" sz="2800" b="1" dirty="0"/>
              <a:t>Второй мировой войны</a:t>
            </a:r>
            <a:r>
              <a:rPr lang="ru-RU" sz="2800" dirty="0"/>
              <a:t>. По некоторым оценкам, благодаря этому антибиотику в годы войны и после нее были спасены около 200 млн человек.</a:t>
            </a:r>
            <a:endParaRPr lang="ru-RU" sz="2800" dirty="0"/>
          </a:p>
        </p:txBody>
      </p:sp>
      <p:pic>
        <p:nvPicPr>
          <p:cNvPr id="6146" name="Picture 2" descr="Неряшливый спаситель человечества: как Александр Флеминг открыл пеницилли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42" y="2171943"/>
            <a:ext cx="5145206" cy="4000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794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3631" y="319903"/>
            <a:ext cx="10058400" cy="40507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Александр </a:t>
            </a:r>
            <a:r>
              <a:rPr lang="ru-RU" sz="2400" dirty="0" smtClean="0"/>
              <a:t>Флеминг</a:t>
            </a:r>
            <a:r>
              <a:rPr lang="ru-RU" sz="2400" dirty="0"/>
              <a:t> </a:t>
            </a:r>
            <a:r>
              <a:rPr lang="ru-RU" sz="2400" dirty="0" smtClean="0"/>
              <a:t>спас </a:t>
            </a:r>
            <a:r>
              <a:rPr lang="ru-RU" sz="2400" dirty="0"/>
              <a:t>миллионы жизней и навсегда </a:t>
            </a:r>
            <a:r>
              <a:rPr lang="ru-RU" sz="2400" dirty="0" smtClean="0"/>
              <a:t>изменил медицину </a:t>
            </a:r>
            <a:r>
              <a:rPr lang="ru-RU" sz="2400" dirty="0"/>
              <a:t>открытием первого антибиотика — 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пенициллина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/>
              <a:t> Формулировка Нобелевского комитета: </a:t>
            </a:r>
            <a:r>
              <a:rPr lang="ru-RU" sz="2400" i="1" dirty="0"/>
              <a:t>«за открытие пенициллина и его лечебного эффекта при разнообразных инфекционных заболеваниях»</a:t>
            </a:r>
            <a:r>
              <a:rPr lang="ru-RU" sz="2400" dirty="0"/>
              <a:t>.</a:t>
            </a:r>
            <a:endParaRPr lang="ru-RU" sz="2400" dirty="0"/>
          </a:p>
        </p:txBody>
      </p:sp>
      <p:pic>
        <p:nvPicPr>
          <p:cNvPr id="5122" name="Picture 2" descr="https://sun9-46.userapi.com/impg/OFhzFiGX1-Hk0GL3t3-lNgGNez36C4MqCg1B2g/JTC28hcyj-w.jpg?size=807x487&amp;quality=96&amp;sign=861f9a3309f2f51a4cfa3e6f641d3dbc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061" y="2657276"/>
            <a:ext cx="6569539" cy="3964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168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675701"/>
            <a:ext cx="10058400" cy="16093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i="1" dirty="0"/>
              <a:t>Следует отметить вклад Флеминга в науку помимо открытия антибиотика: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just"/>
            <a:r>
              <a:rPr lang="ru-RU" dirty="0" smtClean="0"/>
              <a:t>Он </a:t>
            </a:r>
            <a:r>
              <a:rPr lang="ru-RU" dirty="0"/>
              <a:t>и </a:t>
            </a:r>
            <a:r>
              <a:rPr lang="ru-RU" dirty="0" smtClean="0"/>
              <a:t>другие ученые доказали</a:t>
            </a:r>
            <a:r>
              <a:rPr lang="ru-RU" dirty="0"/>
              <a:t>, что антисептические средства полезны только при лечении поверхностных ран, но вредны при нанесении на глубокие раны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Открыл </a:t>
            </a:r>
            <a:r>
              <a:rPr lang="ru-RU" b="1" dirty="0"/>
              <a:t>лизоцим</a:t>
            </a:r>
            <a:r>
              <a:rPr lang="ru-RU" dirty="0"/>
              <a:t>. Александр Флеминг проверил влияние жидкостей организма, таких как сыворотка крови, слюна, слизь из носа и слезы, на бактерии и обнаружил, что они не будут расти там, где была помещена капля одной из этих жидкостей. </a:t>
            </a:r>
            <a:endParaRPr lang="ru-RU" dirty="0" smtClean="0"/>
          </a:p>
          <a:p>
            <a:pPr algn="just"/>
            <a:r>
              <a:rPr lang="ru-RU" dirty="0" smtClean="0"/>
              <a:t>Ученый предостерегал </a:t>
            </a:r>
            <a:r>
              <a:rPr lang="ru-RU" dirty="0"/>
              <a:t>людей от приема антибиотиков без назначения врача. </a:t>
            </a:r>
            <a:r>
              <a:rPr lang="ru-RU" dirty="0" smtClean="0"/>
              <a:t>Ведь неправильное </a:t>
            </a:r>
            <a:r>
              <a:rPr lang="ru-RU" dirty="0"/>
              <a:t>использование пенициллина способно сделать бактерии устойчивыми к антибиотикам.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380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28905" y="1944942"/>
            <a:ext cx="10058400" cy="1609344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8326" y="3669471"/>
            <a:ext cx="3019900" cy="307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157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Wood Type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36</TotalTime>
  <Words>159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Georgia</vt:lpstr>
      <vt:lpstr>Gregor</vt:lpstr>
      <vt:lpstr>Trebuchet MS</vt:lpstr>
      <vt:lpstr>Wingdings</vt:lpstr>
      <vt:lpstr>Дерево</vt:lpstr>
      <vt:lpstr>Вклад Александра Флеминга в развитии биологии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Следует отметить вклад Флеминга в науку помимо открытия антибиотика: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Вклад Александра Флеминга в развитии биологии</dc:title>
  <dc:creator>STUFF</dc:creator>
  <cp:lastModifiedBy>STUFF</cp:lastModifiedBy>
  <cp:revision>4</cp:revision>
  <dcterms:created xsi:type="dcterms:W3CDTF">2024-04-13T10:00:57Z</dcterms:created>
  <dcterms:modified xsi:type="dcterms:W3CDTF">2024-04-13T10:37:11Z</dcterms:modified>
</cp:coreProperties>
</file>