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4208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Многообразие грибов и их значение в природе и жизни человека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7804" y="4365104"/>
            <a:ext cx="2426196" cy="229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763688" cy="1722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Грибы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Микология</a:t>
            </a:r>
            <a:r>
              <a:rPr lang="ru-RU" dirty="0" smtClean="0"/>
              <a:t> </a:t>
            </a:r>
            <a:r>
              <a:rPr lang="ru-RU" dirty="0" smtClean="0"/>
              <a:t>- наука </a:t>
            </a:r>
            <a:r>
              <a:rPr lang="ru-RU" dirty="0" smtClean="0"/>
              <a:t>о </a:t>
            </a:r>
            <a:r>
              <a:rPr lang="ru-RU" i="1" u="sng" dirty="0" smtClean="0"/>
              <a:t>грибах</a:t>
            </a:r>
            <a:r>
              <a:rPr lang="ru-RU" i="1" dirty="0" smtClean="0"/>
              <a:t>,</a:t>
            </a:r>
            <a:r>
              <a:rPr lang="ru-RU" dirty="0" smtClean="0"/>
              <a:t> </a:t>
            </a:r>
            <a:r>
              <a:rPr lang="ru-RU" dirty="0" smtClean="0"/>
              <a:t>это один </a:t>
            </a:r>
            <a:r>
              <a:rPr lang="ru-RU" dirty="0" smtClean="0"/>
              <a:t>из разделов ботаники.    </a:t>
            </a:r>
          </a:p>
          <a:p>
            <a:pPr algn="ctr">
              <a:buNone/>
            </a:pPr>
            <a:r>
              <a:rPr lang="ru-RU" dirty="0" smtClean="0"/>
              <a:t>Царство </a:t>
            </a:r>
            <a:r>
              <a:rPr lang="ru-RU" dirty="0" smtClean="0"/>
              <a:t>насчитывает более 100 тысяч видов, которые отличаются по форме, размерам, способу питания и среде обитания.</a:t>
            </a:r>
            <a:endParaRPr lang="ru-RU" dirty="0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4482017"/>
            <a:ext cx="2195736" cy="2375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Многообразие </a:t>
            </a:r>
            <a:r>
              <a:rPr lang="ru-RU" b="1" dirty="0" smtClean="0"/>
              <a:t>форм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908720"/>
          <a:ext cx="9144000" cy="56616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7448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Съедобные грибы</a:t>
                      </a:r>
                    </a:p>
                    <a:p>
                      <a:pPr algn="ctr"/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Условно-съедобные грибы</a:t>
                      </a:r>
                    </a:p>
                    <a:p>
                      <a:pPr algn="ctr"/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Ядовитые грибы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6557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-1" y="2132856"/>
            <a:ext cx="3021041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6080354" y="2060848"/>
            <a:ext cx="3063646" cy="3639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3059832" y="1988840"/>
            <a:ext cx="3024337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>
            <a:lum contrast="10000"/>
          </a:blip>
          <a:srcRect/>
          <a:stretch>
            <a:fillRect/>
          </a:stretch>
        </p:blipFill>
        <p:spPr bwMode="auto">
          <a:xfrm>
            <a:off x="3923928" y="4221088"/>
            <a:ext cx="151216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Многообразие </a:t>
            </a:r>
            <a:r>
              <a:rPr lang="ru-RU" b="1" dirty="0" smtClean="0"/>
              <a:t>форм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Шляпочные грибы - </a:t>
            </a:r>
            <a:r>
              <a:rPr lang="ru-RU" dirty="0" smtClean="0"/>
              <a:t>гриб со </a:t>
            </a:r>
            <a:r>
              <a:rPr lang="ru-RU" dirty="0" smtClean="0"/>
              <a:t>шляпкой и ножкой, встречающиеся в лесах и на лугах. Они разлагают органические остатки и участвуют в круговороте </a:t>
            </a:r>
            <a:r>
              <a:rPr lang="ru-RU" dirty="0" smtClean="0"/>
              <a:t>веществ.</a:t>
            </a:r>
          </a:p>
          <a:p>
            <a:pPr>
              <a:buNone/>
            </a:pPr>
            <a:r>
              <a:rPr lang="ru-RU" b="1" dirty="0" smtClean="0"/>
              <a:t>Плесневые грибы</a:t>
            </a:r>
            <a:r>
              <a:rPr lang="ru-RU" dirty="0" smtClean="0"/>
              <a:t> </a:t>
            </a:r>
            <a:r>
              <a:rPr lang="ru-RU" dirty="0" smtClean="0"/>
              <a:t>- микроскопические </a:t>
            </a:r>
            <a:r>
              <a:rPr lang="ru-RU" dirty="0" smtClean="0"/>
              <a:t>грибы, образующие налеты на продуктах питания и других материалах. И</a:t>
            </a:r>
            <a:r>
              <a:rPr lang="ru-RU" dirty="0" smtClean="0"/>
              <a:t>спользуются </a:t>
            </a:r>
            <a:r>
              <a:rPr lang="ru-RU" dirty="0" smtClean="0"/>
              <a:t>для производства сыров и антибиотиков.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8219256" cy="5649491"/>
          </a:xfrm>
        </p:spPr>
        <p:txBody>
          <a:bodyPr>
            <a:normAutofit/>
          </a:bodyPr>
          <a:lstStyle/>
          <a:p>
            <a:r>
              <a:rPr lang="ru-RU" b="1" dirty="0" smtClean="0"/>
              <a:t>Дрожжи</a:t>
            </a:r>
            <a:r>
              <a:rPr lang="ru-RU" dirty="0" smtClean="0"/>
              <a:t> </a:t>
            </a:r>
            <a:r>
              <a:rPr lang="ru-RU" dirty="0" smtClean="0"/>
              <a:t>- одноклеточные </a:t>
            </a:r>
            <a:r>
              <a:rPr lang="ru-RU" dirty="0" smtClean="0"/>
              <a:t>грибы, используемые в хлебопечении, пивоварении и </a:t>
            </a:r>
            <a:r>
              <a:rPr lang="ru-RU" dirty="0" smtClean="0"/>
              <a:t>виноделии.</a:t>
            </a:r>
            <a:endParaRPr lang="ru-RU" dirty="0" smtClean="0"/>
          </a:p>
          <a:p>
            <a:r>
              <a:rPr lang="ru-RU" b="1" dirty="0" smtClean="0"/>
              <a:t>Грибы-паразиты</a:t>
            </a:r>
            <a:r>
              <a:rPr lang="ru-RU" dirty="0" smtClean="0"/>
              <a:t> </a:t>
            </a:r>
            <a:r>
              <a:rPr lang="ru-RU" dirty="0" smtClean="0"/>
              <a:t>вызывают </a:t>
            </a:r>
            <a:r>
              <a:rPr lang="ru-RU" dirty="0" smtClean="0"/>
              <a:t>заболевания растений, животных и человека. </a:t>
            </a:r>
          </a:p>
          <a:p>
            <a:r>
              <a:rPr lang="ru-RU" b="1" dirty="0" smtClean="0"/>
              <a:t>Грибы-симбионты</a:t>
            </a:r>
            <a:r>
              <a:rPr lang="ru-RU" dirty="0" smtClean="0"/>
              <a:t> образуют </a:t>
            </a:r>
            <a:r>
              <a:rPr lang="ru-RU" dirty="0" smtClean="0"/>
              <a:t>взаимовыгодные отношения с другими организмами, например, микоризу с корнями растений, способствуя их росту и развитию.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Значение в природе: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353347"/>
          </a:xfrm>
        </p:spPr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Разложение органических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веществ</a:t>
            </a: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Симбиоз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растениями</a:t>
            </a:r>
          </a:p>
          <a:p>
            <a:endParaRPr lang="ru-RU" dirty="0" smtClean="0"/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Пищевая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цепь</a:t>
            </a:r>
            <a:endParaRPr lang="ru-RU" dirty="0"/>
          </a:p>
        </p:txBody>
      </p:sp>
      <p:sp>
        <p:nvSpPr>
          <p:cNvPr id="6146" name="AutoShape 2" descr="К чему снятся гриб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5076056" y="1959792"/>
            <a:ext cx="3744416" cy="4499658"/>
          </a:xfrm>
          <a:prstGeom prst="roundRect">
            <a:avLst>
              <a:gd name="adj" fmla="val 1940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>
            <a:lum bright="10000" contrast="-30000"/>
          </a:blip>
          <a:srcRect/>
          <a:stretch>
            <a:fillRect/>
          </a:stretch>
        </p:blipFill>
        <p:spPr bwMode="auto">
          <a:xfrm>
            <a:off x="-518010" y="0"/>
            <a:ext cx="966201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Значение для человека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Пищевые </a:t>
            </a:r>
            <a:r>
              <a:rPr lang="ru-RU" b="1" dirty="0" smtClean="0"/>
              <a:t>продукты</a:t>
            </a:r>
          </a:p>
          <a:p>
            <a:pPr algn="ctr"/>
            <a:endParaRPr lang="ru-RU" dirty="0" smtClean="0"/>
          </a:p>
          <a:p>
            <a:pPr algn="ctr"/>
            <a:r>
              <a:rPr lang="ru-RU" b="1" dirty="0" smtClean="0"/>
              <a:t>Лекарства</a:t>
            </a:r>
          </a:p>
          <a:p>
            <a:pPr algn="ctr"/>
            <a:endParaRPr lang="ru-RU" dirty="0" smtClean="0"/>
          </a:p>
          <a:p>
            <a:pPr algn="ctr"/>
            <a:r>
              <a:rPr lang="ru-RU" b="1" dirty="0" smtClean="0"/>
              <a:t>Биотехнология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Охрана </a:t>
            </a:r>
            <a:r>
              <a:rPr lang="ru-RU" b="1" dirty="0" smtClean="0"/>
              <a:t>грибов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Многие виды находятся под угрозой исчезновения из-за разрушения их среды обитания, загрязнения окружающей среды и чрезмерного сбора.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Важно </a:t>
            </a:r>
            <a:r>
              <a:rPr lang="ru-RU" dirty="0" smtClean="0"/>
              <a:t>бережно относиться к этим удивительным организмам и сохранять их разнообразие для будущих </a:t>
            </a:r>
            <a:r>
              <a:rPr lang="ru-RU" dirty="0" smtClean="0"/>
              <a:t>поколений!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782331"/>
            <a:ext cx="6768752" cy="2075669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074" name="AutoShape 2" descr="Ilustração de casal de cogumelos fofos | Vetor Premi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Ilustração de casal de cogumelos fofos | Vetor Premi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Ilustração de casal de cogumelos fofos"/>
          <p:cNvSpPr>
            <a:spLocks noChangeAspect="1" noChangeArrowheads="1"/>
          </p:cNvSpPr>
          <p:nvPr/>
        </p:nvSpPr>
        <p:spPr bwMode="auto">
          <a:xfrm>
            <a:off x="155575" y="-2857500"/>
            <a:ext cx="5962650" cy="5962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2051720" y="2564904"/>
            <a:ext cx="5158238" cy="376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203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Многообразие грибов и их значение в природе и жизни человека </vt:lpstr>
      <vt:lpstr>Грибы</vt:lpstr>
      <vt:lpstr>Многообразие форм </vt:lpstr>
      <vt:lpstr>Многообразие форм </vt:lpstr>
      <vt:lpstr>Слайд 5</vt:lpstr>
      <vt:lpstr>Значение в природе: </vt:lpstr>
      <vt:lpstr>Значение для человека</vt:lpstr>
      <vt:lpstr>Охрана грибов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Многообразие грибов и их значение в природе и жизни человека </dc:title>
  <dc:creator>labtox</dc:creator>
  <cp:lastModifiedBy>labtox</cp:lastModifiedBy>
  <cp:revision>6</cp:revision>
  <dcterms:created xsi:type="dcterms:W3CDTF">2024-04-23T10:29:52Z</dcterms:created>
  <dcterms:modified xsi:type="dcterms:W3CDTF">2024-04-23T11:24:32Z</dcterms:modified>
</cp:coreProperties>
</file>