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71" r:id="rId5"/>
    <p:sldId id="273" r:id="rId6"/>
    <p:sldId id="274" r:id="rId7"/>
    <p:sldId id="266" r:id="rId8"/>
    <p:sldId id="270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06" autoAdjust="0"/>
    <p:restoredTop sz="78993" autoAdjust="0"/>
  </p:normalViewPr>
  <p:slideViewPr>
    <p:cSldViewPr>
      <p:cViewPr>
        <p:scale>
          <a:sx n="37" d="100"/>
          <a:sy n="37" d="100"/>
        </p:scale>
        <p:origin x="-1642" y="-48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05D4771-7889-4637-A45F-54E6704831D2}" type="datetimeFigureOut">
              <a:rPr lang="ru-RU"/>
              <a:pPr>
                <a:defRPr/>
              </a:pPr>
              <a:t>21.11.2024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52DA17A-1AB7-411A-AA02-9C881491A9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9688E8E-7396-40D7-B048-4358A689468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A8EDB87-3844-4E13-AC69-28D4C0BDBA7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A8EDB87-3844-4E13-AC69-28D4C0BDBA7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A8EDB87-3844-4E13-AC69-28D4C0BDBA7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Проводя поисковую работу, я узнала интересные факты из жизни кошек.</a:t>
            </a:r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AA681A-DDC9-47D8-A3CA-09CBB115F46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C09B8-3B4E-4E0D-B82F-23C0CC70CF24}" type="datetimeFigureOut">
              <a:rPr lang="ru-RU"/>
              <a:pPr>
                <a:defRPr/>
              </a:pPr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C1D97-0E40-48E8-B558-DF2C7EC2B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185D2-2DA5-4BE0-AA6B-A840094BE8D1}" type="datetimeFigureOut">
              <a:rPr lang="ru-RU"/>
              <a:pPr>
                <a:defRPr/>
              </a:pPr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9A75A-A3D2-4125-BD46-7CD259F3A0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F581A-41A8-411D-8901-B68933B19E12}" type="datetimeFigureOut">
              <a:rPr lang="ru-RU"/>
              <a:pPr>
                <a:defRPr/>
              </a:pPr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EA4CD-0B2F-4099-96C4-5645416A90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2CA5A-D86D-47F7-83FB-FEB2F4C8A187}" type="datetimeFigureOut">
              <a:rPr lang="ru-RU"/>
              <a:pPr>
                <a:defRPr/>
              </a:pPr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27D82-7B9E-4BBE-AC8A-29497D2C21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BB21D-E812-42B1-A041-9F25483FD12A}" type="datetimeFigureOut">
              <a:rPr lang="ru-RU"/>
              <a:pPr>
                <a:defRPr/>
              </a:pPr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758E4-59D1-466C-9D96-B1975E77FA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BFF7A-DDF9-421E-8751-2D440BA0EEA6}" type="datetimeFigureOut">
              <a:rPr lang="ru-RU"/>
              <a:pPr>
                <a:defRPr/>
              </a:pPr>
              <a:t>21.11.2024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B29DC-DE87-421F-8B22-8C6B8F8CED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C6BFA-4E0F-4A8F-A5E4-FB2FD62EF7C6}" type="datetimeFigureOut">
              <a:rPr lang="ru-RU"/>
              <a:pPr>
                <a:defRPr/>
              </a:pPr>
              <a:t>21.11.2024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E9336-BED1-402E-AE91-AEE4947381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DAEE1-111B-4687-989F-AB4AD11001A1}" type="datetimeFigureOut">
              <a:rPr lang="ru-RU"/>
              <a:pPr>
                <a:defRPr/>
              </a:pPr>
              <a:t>21.11.2024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B3ADD-97FC-4D65-829A-F2FD3417F8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9650D-BE58-48B6-9ECC-1DCA292753B1}" type="datetimeFigureOut">
              <a:rPr lang="ru-RU"/>
              <a:pPr>
                <a:defRPr/>
              </a:pPr>
              <a:t>21.11.2024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23248-3A48-4DFA-9E00-5F108F224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008C3-D5B5-4AF3-A3AE-C42A6CA3BEA6}" type="datetimeFigureOut">
              <a:rPr lang="ru-RU"/>
              <a:pPr>
                <a:defRPr/>
              </a:pPr>
              <a:t>21.11.2024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F308D-42AE-4DC8-988E-1BC37082CC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C398F-B330-4BF0-97AE-38B51D37F4E0}" type="datetimeFigureOut">
              <a:rPr lang="ru-RU"/>
              <a:pPr>
                <a:defRPr/>
              </a:pPr>
              <a:t>21.11.2024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C916F-464C-4161-B2F7-B3C5A5C257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B8ADADA-FBE8-42B3-94AD-D5C41CA4AA60}" type="datetimeFigureOut">
              <a:rPr lang="ru-RU"/>
              <a:pPr>
                <a:defRPr/>
              </a:pPr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1BEB45D-5480-4F15-B65F-4A957D20EB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dissolv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hkolodrom.ru/uploads/posts/2008-10/1225177413_olesja-azanova-licejj-10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http://img-fotki.yandex.ru/get/5803/tatyana2q8-medvedeva.1fe/0_5b3fe_f79cb37f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4800" y="1052736"/>
            <a:ext cx="5029200" cy="14700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u="sng" dirty="0" smtClean="0"/>
              <a:t>Наблюдения за поведением кошки Милки</a:t>
            </a:r>
            <a:endParaRPr lang="ru-RU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92696"/>
            <a:ext cx="4195722" cy="5621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1" name="Picture 4" descr="http://img-fotki.yandex.ru/get/5803/tatyana2q8-medvedeva.1fe/0_5b3fe_f79cb37f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Виктория\Desktop\Fil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12576" y="2564904"/>
            <a:ext cx="5146048" cy="4116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357688" y="3605969"/>
            <a:ext cx="478631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>
              <a:tabLst>
                <a:tab pos="457200" algn="l"/>
              </a:tabLst>
            </a:pP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 eaLnBrk="0" hangingPunct="0">
              <a:tabLst>
                <a:tab pos="457200" algn="l"/>
              </a:tabLst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Кошка</a:t>
            </a:r>
          </a:p>
          <a:p>
            <a:pPr algn="ctr" eaLnBrk="0" hangingPunct="0">
              <a:tabLst>
                <a:tab pos="457200" algn="l"/>
              </a:tabLst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457200" algn="l"/>
              </a:tabLst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Схематический график с периодами времени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(7:00-11:00, 11:00-17:00, 17:00-23:00)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313" y="357188"/>
            <a:ext cx="8715375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sz="3200" b="1" u="sng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tabLst>
                <a:tab pos="457200" algn="l"/>
              </a:tabLst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течение 5 дней проводились наблюдения за поведением моей кошки Милки, записывая её активность каждые 2 часа с 7 утра до 11 вечера. Цель – изучить суточные ритмы активности и влияние температуры/освещенности на поведение.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7" name="Picture 4" descr="http://img-fotki.yandex.ru/get/5803/tatyana2q8-medvedeva.1fe/0_5b3fe_f79cb37f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>
            <a:hlinkClick r:id="rId3"/>
          </p:cNvPr>
          <p:cNvSpPr>
            <a:spLocks noChangeArrowheads="1"/>
          </p:cNvSpPr>
          <p:nvPr/>
        </p:nvSpPr>
        <p:spPr bwMode="auto">
          <a:xfrm>
            <a:off x="500063" y="4008209"/>
            <a:ext cx="828675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утренние часы Милка преимущественно спит, свернувшись калачиком на любимой лежанке. После пробуждения проявляет активность: растягивается, умывается и немного играет с игрушками. Температура воздуха в этот период около 20°C.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Виктория\Desktop\IMG_20150404_1028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5244075" cy="393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357813" y="500063"/>
            <a:ext cx="32861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Утренние часы (7-11 утра)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0" y="-436910"/>
            <a:ext cx="9144000" cy="1417638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Дневные часы (11 утра - 5 вечера)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304853"/>
            <a:ext cx="9144000" cy="2553147"/>
          </a:xfrm>
        </p:spPr>
        <p:txBody>
          <a:bodyPr rtlCol="0">
            <a:normAutofit fontScale="92500" lnSpcReduction="20000"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Активность Милки значительно возрастает. Она активно исследует территорию, просит еду, спит короткими периодами. Самую большую активность проявляет в солнечные часы, предпочитая лежать на солнечных лучах. Температура воздуха в этот период доходит до 24°C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548680"/>
            <a:ext cx="5616624" cy="3834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0" y="-436910"/>
            <a:ext cx="9144000" cy="1417638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Вечерние часы (5 вечера - 11 вечера)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304853"/>
            <a:ext cx="9144000" cy="2553147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Активность Милки постепенно снижается. Она играет, ест, ищет ласку, готовится ко сну. Температура воздуха опускается до 22°C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620688"/>
            <a:ext cx="6116728" cy="3657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0" y="-436910"/>
            <a:ext cx="9144000" cy="1417638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Влияние температуры и освещенности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5004048" cy="6093296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жаркие дни Милка больше времени проводит в тени или в прохладных местах, меньше играет. В пасмурные дни её активность заметно снижается.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7543" y="1052736"/>
            <a:ext cx="4346457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http://img-fotki.yandex.ru/get/5803/tatyana2q8-medvedeva.1fe/0_5b3fe_f79cb37f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786063" y="0"/>
            <a:ext cx="4040187" cy="639763"/>
          </a:xfrm>
        </p:spPr>
        <p:txBody>
          <a:bodyPr/>
          <a:lstStyle/>
          <a:p>
            <a:pPr algn="ctr"/>
            <a:r>
              <a:rPr lang="ru-RU" smtClean="0">
                <a:latin typeface="Times New Roman" pitchFamily="18" charset="0"/>
                <a:cs typeface="Times New Roman" pitchFamily="18" charset="0"/>
              </a:rPr>
              <a:t>Интересные факты </a:t>
            </a:r>
          </a:p>
        </p:txBody>
      </p:sp>
      <p:pic>
        <p:nvPicPr>
          <p:cNvPr id="5" name="Picture 3" descr="photo6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08844" y="1844824"/>
            <a:ext cx="5952662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Вертикальный свиток 10"/>
          <p:cNvSpPr/>
          <p:nvPr/>
        </p:nvSpPr>
        <p:spPr>
          <a:xfrm>
            <a:off x="6072188" y="3214688"/>
            <a:ext cx="3071812" cy="3500437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Кошки видят в полумраке гораздо лучше, чем человек. Зрачки кошки –при ярком свете узкие, точно щёлки. А с наступлением темноты - расширяются.</a:t>
            </a:r>
          </a:p>
        </p:txBody>
      </p:sp>
      <p:sp>
        <p:nvSpPr>
          <p:cNvPr id="12" name="Вертикальный свиток 11"/>
          <p:cNvSpPr/>
          <p:nvPr/>
        </p:nvSpPr>
        <p:spPr>
          <a:xfrm>
            <a:off x="7072313" y="260648"/>
            <a:ext cx="2071687" cy="200025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Средний срок жизни домашней кошки - 15-20 лет</a:t>
            </a: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2643188" y="785813"/>
            <a:ext cx="4143375" cy="178593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Кошки никогда не мяукают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друг с другом.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Это  звук специально для людей. </a:t>
            </a:r>
          </a:p>
        </p:txBody>
      </p:sp>
      <p:sp>
        <p:nvSpPr>
          <p:cNvPr id="15" name="Вертикальный свиток 14"/>
          <p:cNvSpPr/>
          <p:nvPr/>
        </p:nvSpPr>
        <p:spPr>
          <a:xfrm>
            <a:off x="142875" y="142875"/>
            <a:ext cx="2714625" cy="3000375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Если кошка около Вас, и её хвост дрожит - это самое большое чувство любви, которое она может выразить. </a:t>
            </a:r>
          </a:p>
        </p:txBody>
      </p:sp>
      <p:sp>
        <p:nvSpPr>
          <p:cNvPr id="16" name="Вертикальный свиток 15"/>
          <p:cNvSpPr/>
          <p:nvPr/>
        </p:nvSpPr>
        <p:spPr>
          <a:xfrm>
            <a:off x="142875" y="3357563"/>
            <a:ext cx="2786063" cy="3286125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Когда хвост начинает опускаться, значит, настроение изменилось - можно отойти, она не обидится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http://img-fotki.yandex.ru/get/5803/tatyana2q8-medvedeva.1fe/0_5b3fe_f79cb37f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Содержимое 2"/>
          <p:cNvSpPr txBox="1">
            <a:spLocks/>
          </p:cNvSpPr>
          <p:nvPr/>
        </p:nvSpPr>
        <p:spPr bwMode="auto">
          <a:xfrm>
            <a:off x="395536" y="2132856"/>
            <a:ext cx="82296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</a:pP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Всем спасибо за внимание!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274</Words>
  <Application>Microsoft Office PowerPoint</Application>
  <PresentationFormat>Экран (4:3)</PresentationFormat>
  <Paragraphs>30</Paragraphs>
  <Slides>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Наблюдения за поведением кошки Милки</vt:lpstr>
      <vt:lpstr>Слайд 2</vt:lpstr>
      <vt:lpstr>Слайд 3</vt:lpstr>
      <vt:lpstr>Дневные часы (11 утра - 5 вечера)</vt:lpstr>
      <vt:lpstr>Вечерние часы (5 вечера - 11 вечера)</vt:lpstr>
      <vt:lpstr>Влияние температуры и освещенности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любимая кошка «Маня»</dc:title>
  <dc:creator>красавчик</dc:creator>
  <cp:lastModifiedBy>labtox</cp:lastModifiedBy>
  <cp:revision>59</cp:revision>
  <dcterms:created xsi:type="dcterms:W3CDTF">2015-04-05T11:36:28Z</dcterms:created>
  <dcterms:modified xsi:type="dcterms:W3CDTF">2024-11-21T08:40:47Z</dcterms:modified>
</cp:coreProperties>
</file>