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3" r:id="rId2"/>
  </p:sldMasterIdLst>
  <p:notesMasterIdLst>
    <p:notesMasterId r:id="rId10"/>
  </p:notesMasterIdLst>
  <p:sldIdLst>
    <p:sldId id="256" r:id="rId3"/>
    <p:sldId id="258" r:id="rId4"/>
    <p:sldId id="259" r:id="rId5"/>
    <p:sldId id="260" r:id="rId6"/>
    <p:sldId id="265" r:id="rId7"/>
    <p:sldId id="264" r:id="rId8"/>
    <p:sldId id="29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00CC99"/>
    <a:srgbClr val="00CC00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872A783B-A89A-41F9-9590-583A37F4D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6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E23D61F1-80A4-4066-A6DC-EAF5F00F2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430A5-3D61-4E12-9B97-0A0276D29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0D188-3012-4DCD-A08A-B88374F03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73CD9-DAEF-4653-B439-E1E02B329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7693025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C5521-6B82-4985-8E89-124BF5AB2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E79E5-9C70-4631-9647-EAF84D4DC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104EA-630C-4705-9DEF-02B836959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D69B4E-4EAF-4586-B6B8-CAC43184AB0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B307B-EFA2-4052-969D-8B766B573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03FE2-7571-4EDE-AC8C-BFD572CCE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4CF4E-6DBD-4F8A-94E1-3AB3F6404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187CF-FDE1-4D27-9C9F-2D9673F6A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E9337-2534-4884-A120-07168A7AC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0B14A-6CB2-4E17-84A5-DDE3F4C5A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D06DE-D031-4B31-AF32-EA57FB00E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638C2-84DD-4D36-A556-C4E082586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80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2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02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3081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03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307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780A8EF-FE1A-447D-BBD8-E5B48ADB7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0" r:id="rId3"/>
    <p:sldLayoutId id="2147483689" r:id="rId4"/>
    <p:sldLayoutId id="2147483688" r:id="rId5"/>
    <p:sldLayoutId id="2147483687" r:id="rId6"/>
    <p:sldLayoutId id="2147483686" r:id="rId7"/>
    <p:sldLayoutId id="2147483685" r:id="rId8"/>
    <p:sldLayoutId id="2147483684" r:id="rId9"/>
    <p:sldLayoutId id="2147483683" r:id="rId10"/>
    <p:sldLayoutId id="2147483682" r:id="rId11"/>
    <p:sldLayoutId id="2147483681" r:id="rId12"/>
    <p:sldLayoutId id="2147483680" r:id="rId13"/>
    <p:sldLayoutId id="2147483679" r:id="rId14"/>
    <p:sldLayoutId id="2147483678" r:id="rId1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>
              <a:defRPr/>
            </a:pPr>
            <a:fld id="{BBC3BA64-118C-479F-9E3E-C96826A1691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918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918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[EST5_05-59]_[PF_06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3"/>
          <p:cNvSpPr>
            <a:spLocks noGrp="1" noChangeArrowheads="1"/>
          </p:cNvSpPr>
          <p:nvPr>
            <p:ph type="ctrTitle"/>
          </p:nvPr>
        </p:nvSpPr>
        <p:spPr>
          <a:xfrm>
            <a:off x="1835150" y="742950"/>
            <a:ext cx="7702550" cy="1573213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/>
            </a:r>
            <a:br>
              <a:rPr lang="ru-RU" sz="4000" smtClean="0">
                <a:solidFill>
                  <a:schemeClr val="bg1"/>
                </a:solidFill>
              </a:rPr>
            </a:br>
            <a:endParaRPr lang="ru-RU" sz="4000" smtClean="0">
              <a:solidFill>
                <a:schemeClr val="bg1"/>
              </a:solidFill>
            </a:endParaRP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323528" y="1772816"/>
            <a:ext cx="8675687" cy="24955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Многообразие и значение </a:t>
            </a:r>
            <a:r>
              <a:rPr lang="ru-RU" sz="36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грибов</a:t>
            </a:r>
            <a:endParaRPr lang="ru-RU" sz="3600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6152" name="918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5843588"/>
            <a:ext cx="295275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69" fill="hold"/>
                                        <p:tgtEl>
                                          <p:spTgt spid="6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124744"/>
            <a:ext cx="7924800" cy="722313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Грибы — уникальное царство организмов.</a:t>
            </a:r>
            <a:endParaRPr lang="ru-RU" dirty="0" smtClean="0"/>
          </a:p>
        </p:txBody>
      </p:sp>
      <p:pic>
        <p:nvPicPr>
          <p:cNvPr id="11269" name="Picture 5" descr="mushroo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93646" y="1"/>
            <a:ext cx="850353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2348880"/>
            <a:ext cx="9144000" cy="3881611"/>
          </a:xfrm>
        </p:spPr>
        <p:txBody>
          <a:bodyPr/>
          <a:lstStyle/>
          <a:p>
            <a:pPr>
              <a:buNone/>
            </a:pP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Эукариотические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организмы: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Дрожжи: одноклеточные, важны для пищевой промышленности.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Пеницилловые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грибы: источник антибиотиков.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Шляпочные грибы: съедобные, разнообразные.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Спорынь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паразиты, содержат алкалоиды.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Съедобные грибы: питательные и вкусные.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Несъедобные и ядовитые: опасные для здоровья.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5" descr="mushroo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77272"/>
            <a:ext cx="850353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030104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204" y="5932310"/>
            <a:ext cx="3924796" cy="92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323528" y="1268760"/>
            <a:ext cx="7924800" cy="722313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Значение грибов в природе</a:t>
            </a:r>
            <a:endParaRPr lang="ru-RU" dirty="0" smtClean="0"/>
          </a:p>
        </p:txBody>
      </p:sp>
      <p:pic>
        <p:nvPicPr>
          <p:cNvPr id="12292" name="Picture 4" descr="mushroo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1" y="-1"/>
            <a:ext cx="971600" cy="112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p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121" y="3284984"/>
            <a:ext cx="2212879" cy="295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2420888"/>
            <a:ext cx="60486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Разложение органики - возвращение питательных веществ в почву.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Микориза - симбиоз с корнями деревьев для обмена питательными веществами.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 антибиотиков.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Биоиндикаторы - оценка состояния окружающей среды.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179512" y="836712"/>
            <a:ext cx="8686800" cy="1143000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Значение грибов в жизни человека</a:t>
            </a:r>
            <a:endParaRPr lang="ru-RU" sz="3200" dirty="0" smtClean="0"/>
          </a:p>
        </p:txBody>
      </p:sp>
      <p:pic>
        <p:nvPicPr>
          <p:cNvPr id="13316" name="Picture 4" descr="mushroo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7" y="-1"/>
            <a:ext cx="1187624" cy="136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p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4744" y="4067640"/>
            <a:ext cx="2243760" cy="281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2492896"/>
            <a:ext cx="7693025" cy="3724275"/>
          </a:xfrm>
        </p:spPr>
        <p:txBody>
          <a:bodyPr/>
          <a:lstStyle/>
          <a:p>
            <a:r>
              <a:rPr lang="ru-RU" dirty="0" smtClean="0"/>
              <a:t>Съедобные грибы: источник белка и питательных веществ.</a:t>
            </a:r>
          </a:p>
          <a:p>
            <a:r>
              <a:rPr lang="ru-RU" dirty="0" smtClean="0"/>
              <a:t>Применение в традиционной медицине (например, лисички, сморчки).</a:t>
            </a:r>
          </a:p>
          <a:p>
            <a:r>
              <a:rPr lang="ru-RU" dirty="0" smtClean="0"/>
              <a:t>Использование в производстве ферментов и пищевых добавок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Промышленное использование</a:t>
            </a:r>
            <a:endParaRPr lang="ru-RU" dirty="0" smtClean="0"/>
          </a:p>
        </p:txBody>
      </p:sp>
      <p:pic>
        <p:nvPicPr>
          <p:cNvPr id="14340" name="Picture 4" descr="mushroo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0263" y="0"/>
            <a:ext cx="69373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Дрожжи: производство хлеба, пива и вина.</a:t>
            </a:r>
          </a:p>
          <a:p>
            <a:r>
              <a:rPr lang="ru-RU" dirty="0" smtClean="0"/>
              <a:t>Производство антибиотиков и кормовых добавок.</a:t>
            </a:r>
            <a:endParaRPr lang="ru-RU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67389"/>
            <a:ext cx="4644008" cy="329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Экологическая значимость</a:t>
            </a:r>
            <a:endParaRPr lang="ru-RU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Грибы в экосистемах: адаптация и экологические ниши.</a:t>
            </a:r>
          </a:p>
          <a:p>
            <a:pPr eaLnBrk="1" hangingPunct="1"/>
            <a:r>
              <a:rPr lang="ru-RU" sz="2400" dirty="0" smtClean="0"/>
              <a:t>Влияние на здоровье древесины и необходимость профилактики.</a:t>
            </a:r>
            <a:endParaRPr lang="ru-RU" sz="2400" dirty="0" smtClean="0"/>
          </a:p>
        </p:txBody>
      </p:sp>
      <p:pic>
        <p:nvPicPr>
          <p:cNvPr id="15365" name="Picture 5" descr="030104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76327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mushroo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0263" y="0"/>
            <a:ext cx="69373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p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4463" y="5416550"/>
            <a:ext cx="137953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987" name="Picture 3" descr="[BIO6_08-53]_[PF_03]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1988" name="WordArt 4"/>
          <p:cNvSpPr>
            <a:spLocks noChangeArrowheads="1" noChangeShapeType="1" noTextEdit="1"/>
          </p:cNvSpPr>
          <p:nvPr/>
        </p:nvSpPr>
        <p:spPr bwMode="auto">
          <a:xfrm rot="-1384540">
            <a:off x="827088" y="476250"/>
            <a:ext cx="241458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78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Конец</a:t>
            </a:r>
          </a:p>
        </p:txBody>
      </p:sp>
      <p:pic>
        <p:nvPicPr>
          <p:cNvPr id="44037" name="918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69" fill="hold"/>
                                        <p:tgtEl>
                                          <p:spTgt spid="440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3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2_Край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20</TotalTime>
  <Words>160</Words>
  <Application>Microsoft Office PowerPoint</Application>
  <PresentationFormat>Экран (4:3)</PresentationFormat>
  <Paragraphs>26</Paragraphs>
  <Slides>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Wingdings</vt:lpstr>
      <vt:lpstr>Garamond</vt:lpstr>
      <vt:lpstr>Times New Roman</vt:lpstr>
      <vt:lpstr>Капсулы</vt:lpstr>
      <vt:lpstr>2_Край</vt:lpstr>
      <vt:lpstr> </vt:lpstr>
      <vt:lpstr>Грибы — уникальное царство организмов.</vt:lpstr>
      <vt:lpstr>Значение грибов в природе</vt:lpstr>
      <vt:lpstr>Значение грибов в жизни человека</vt:lpstr>
      <vt:lpstr>Промышленное использование</vt:lpstr>
      <vt:lpstr>Экологическая значимость</vt:lpstr>
      <vt:lpstr>Слайд 7</vt:lpstr>
    </vt:vector>
  </TitlesOfParts>
  <Company>Home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 6 класс  Урок на тему: Лишайники. Общая характеристика и строение.</dc:title>
  <dc:creator>Olga</dc:creator>
  <cp:lastModifiedBy>labtox</cp:lastModifiedBy>
  <cp:revision>82</cp:revision>
  <dcterms:created xsi:type="dcterms:W3CDTF">2007-02-08T20:14:43Z</dcterms:created>
  <dcterms:modified xsi:type="dcterms:W3CDTF">2024-11-21T13:43:29Z</dcterms:modified>
</cp:coreProperties>
</file>