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72" r:id="rId6"/>
    <p:sldId id="273" r:id="rId7"/>
    <p:sldId id="29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AA649-CE84-4D2C-A0FE-09BDF085449C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32B47B-E9CA-4197-BB86-FE8185844A8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21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32B47B-E9CA-4197-BB86-FE8185844A8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226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940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0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277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992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61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5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050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495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86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4015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3877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E5443-7242-4F0F-B90C-CC5BBB42816E}" type="datetimeFigureOut">
              <a:rPr lang="ru-RU" smtClean="0"/>
              <a:t>15.05.2025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223C3-9417-4029-B694-06FBB897D6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36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6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9536" y="2466599"/>
            <a:ext cx="62646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нас </a:t>
            </a:r>
            <a:br>
              <a:rPr lang="ru-RU" sz="6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защищает</a:t>
            </a:r>
          </a:p>
        </p:txBody>
      </p:sp>
    </p:spTree>
    <p:extLst>
      <p:ext uri="{BB962C8B-B14F-4D97-AF65-F5344CB8AC3E}">
        <p14:creationId xmlns:p14="http://schemas.microsoft.com/office/powerpoint/2010/main" val="1805575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67644" y="1772816"/>
            <a:ext cx="64087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Цель проекта</a:t>
            </a:r>
            <a:r>
              <a:rPr lang="ru-RU" sz="2800" b="0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: показать, кто и как защищает нашу Родину.</a:t>
            </a:r>
          </a:p>
          <a:p>
            <a:pPr algn="ctr"/>
            <a:endParaRPr lang="ru-RU" sz="2800" dirty="0">
              <a:solidFill>
                <a:schemeClr val="accent3">
                  <a:lumMod val="50000"/>
                </a:schemeClr>
              </a:solidFill>
              <a:latin typeface="DeepSeek-CJK-patch"/>
            </a:endParaRPr>
          </a:p>
          <a:p>
            <a:pPr algn="ctr"/>
            <a:endParaRPr lang="ru-RU" sz="2800" b="0" i="0" dirty="0">
              <a:solidFill>
                <a:schemeClr val="accent3">
                  <a:lumMod val="50000"/>
                </a:schemeClr>
              </a:solidFill>
              <a:effectLst/>
              <a:latin typeface="DeepSeek-CJK-patch"/>
            </a:endParaRPr>
          </a:p>
          <a:p>
            <a:pPr algn="ctr"/>
            <a:r>
              <a:rPr lang="ru-RU" sz="2800" b="1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Почему это важно?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800" b="0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Безопасность - основа мирной жизни.</a:t>
            </a:r>
          </a:p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sz="2800" b="0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Защитники вдохновляют на подвиги.</a:t>
            </a:r>
          </a:p>
        </p:txBody>
      </p:sp>
    </p:spTree>
    <p:extLst>
      <p:ext uri="{BB962C8B-B14F-4D97-AF65-F5344CB8AC3E}">
        <p14:creationId xmlns:p14="http://schemas.microsoft.com/office/powerpoint/2010/main" val="3155175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67644" y="1628800"/>
            <a:ext cx="640871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Российская армия</a:t>
            </a: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Парад 9 мая - символ мощи.</a:t>
            </a: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Современное оружие: «Армата», С-400.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64A3253-0270-7836-573C-28CFFF158C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512" y="3429000"/>
            <a:ext cx="4797720" cy="3445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3755629-3BEF-19F5-9186-A5FBC38778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1208" y="4445299"/>
            <a:ext cx="4380542" cy="2412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08251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54FB8C9-75D8-8B39-5335-D019947F99BE}"/>
              </a:ext>
            </a:extLst>
          </p:cNvPr>
          <p:cNvSpPr txBox="1"/>
          <p:nvPr/>
        </p:nvSpPr>
        <p:spPr>
          <a:xfrm>
            <a:off x="1475656" y="1556792"/>
            <a:ext cx="6408712" cy="2500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МЧС — спасатели жизни</a:t>
            </a:r>
          </a:p>
          <a:p>
            <a:pPr algn="ctr">
              <a:spcAft>
                <a:spcPts val="300"/>
              </a:spcAft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Чем занимаются?</a:t>
            </a:r>
            <a:endParaRPr lang="ru-RU" sz="2400" i="0" dirty="0">
              <a:solidFill>
                <a:srgbClr val="404040"/>
              </a:solidFill>
              <a:effectLst/>
              <a:latin typeface="DeepSeek-CJK-patch"/>
            </a:endParaRP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404040"/>
                </a:solidFill>
                <a:effectLst/>
                <a:latin typeface="DeepSeek-CJK-patch"/>
              </a:rPr>
              <a:t>Пожары, наводнения, аварии.</a:t>
            </a:r>
          </a:p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Пример подвига</a:t>
            </a:r>
            <a:r>
              <a:rPr lang="ru-RU" sz="2400" i="0" dirty="0">
                <a:solidFill>
                  <a:srgbClr val="404040"/>
                </a:solidFill>
                <a:effectLst/>
                <a:latin typeface="DeepSeek-CJK-patch"/>
              </a:rPr>
              <a:t>:</a:t>
            </a: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404040"/>
                </a:solidFill>
                <a:effectLst/>
                <a:latin typeface="DeepSeek-CJK-patch"/>
              </a:rPr>
              <a:t>Спасение детей при наводнении в Крымске (2012).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E4DC12-780C-5A24-AAD6-3246360D81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3" y="4077072"/>
            <a:ext cx="3590611" cy="2766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B24EA2-BC6C-4DDF-7BC9-FD8329AE19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4729" y="4300245"/>
            <a:ext cx="3609272" cy="2591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40BD4A5-13EC-5D0B-B575-9513ED3BBB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5856" y="4509120"/>
            <a:ext cx="2474896" cy="2474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3037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95636" y="1484784"/>
            <a:ext cx="6552728" cy="2423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Оборонные заводы</a:t>
            </a:r>
          </a:p>
          <a:p>
            <a:pPr algn="ctr">
              <a:spcAft>
                <a:spcPts val="300"/>
              </a:spcAft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Их роль</a:t>
            </a:r>
            <a:endParaRPr lang="ru-RU" sz="2400" i="0" dirty="0">
              <a:solidFill>
                <a:srgbClr val="404040"/>
              </a:solidFill>
              <a:effectLst/>
              <a:latin typeface="DeepSeek-CJK-patch"/>
            </a:endParaRP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404040"/>
                </a:solidFill>
                <a:effectLst/>
                <a:latin typeface="DeepSeek-CJK-patch"/>
              </a:rPr>
              <a:t>Создают технику для армии.</a:t>
            </a:r>
          </a:p>
          <a:p>
            <a:pPr marL="742950" lvl="1" indent="-285750"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i="0" dirty="0">
                <a:solidFill>
                  <a:srgbClr val="404040"/>
                </a:solidFill>
                <a:effectLst/>
                <a:latin typeface="DeepSeek-CJK-patch"/>
              </a:rPr>
              <a:t>Инженеры — «мозг» обороны.</a:t>
            </a:r>
          </a:p>
          <a:p>
            <a:pPr algn="ctr">
              <a:buNone/>
            </a:pP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7BFF55C-CF5F-B0FE-6F4E-8A96C6588C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896" y="3844072"/>
            <a:ext cx="5489048" cy="30902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EF7B8D6-1A05-D781-6DE2-89DF8768D9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52489" y="4752528"/>
            <a:ext cx="3712377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267637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664" y="1449882"/>
            <a:ext cx="6264696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Другие защитники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Полиция</a:t>
            </a: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 патрулирует улицы.</a:t>
            </a:r>
          </a:p>
          <a:p>
            <a:pPr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Врачи</a:t>
            </a: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 спасают в госпиталях.</a:t>
            </a:r>
          </a:p>
          <a:p>
            <a:pPr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Волонтёры</a:t>
            </a: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 помощь в зоне СВО.</a:t>
            </a:r>
          </a:p>
          <a:p>
            <a:pPr algn="ctr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ru-RU" sz="2400" b="1" i="0" dirty="0">
                <a:solidFill>
                  <a:srgbClr val="404040"/>
                </a:solidFill>
                <a:effectLst/>
                <a:latin typeface="DeepSeek-CJK-patch"/>
              </a:rPr>
              <a:t>Коллаж</a:t>
            </a:r>
            <a:r>
              <a:rPr lang="ru-RU" sz="2400" b="0" i="0" dirty="0">
                <a:solidFill>
                  <a:srgbClr val="404040"/>
                </a:solidFill>
                <a:effectLst/>
                <a:latin typeface="DeepSeek-CJK-patch"/>
              </a:rPr>
              <a:t>: Фото полицейского, врача, волонтёра.</a:t>
            </a:r>
          </a:p>
          <a:p>
            <a:pPr algn="ctr">
              <a:buNone/>
            </a:pPr>
            <a:br>
              <a:rPr lang="ru-RU" sz="2400" dirty="0"/>
            </a:br>
            <a:endParaRPr lang="ru-RU" sz="2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C78539-F593-1DA9-1D40-7B27BA6B9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672" y="3803983"/>
            <a:ext cx="5688632" cy="28845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25BEA2-2469-E2E1-FDA0-E309BD4A39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2280" y="-27384"/>
            <a:ext cx="2051720" cy="23951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454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Рамка к открытке к 23 феврал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837" y="14190"/>
            <a:ext cx="9144000" cy="6843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844824"/>
            <a:ext cx="64807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Спасибо за внимание!</a:t>
            </a:r>
            <a:r>
              <a:rPr lang="ru-RU" sz="4400" b="0" i="0" dirty="0">
                <a:solidFill>
                  <a:srgbClr val="404040"/>
                </a:solidFill>
                <a:effectLst/>
                <a:latin typeface="DeepSeek-CJK-patch"/>
              </a:rPr>
              <a:t> </a:t>
            </a:r>
          </a:p>
          <a:p>
            <a:pPr algn="ctr"/>
            <a:endParaRPr lang="ru-RU" sz="4400" dirty="0">
              <a:solidFill>
                <a:srgbClr val="404040"/>
              </a:solidFill>
              <a:latin typeface="DeepSeek-CJK-patch"/>
            </a:endParaRPr>
          </a:p>
          <a:p>
            <a:pPr algn="ctr"/>
            <a:r>
              <a:rPr lang="ru-RU" sz="4400" b="1" i="0" dirty="0">
                <a:solidFill>
                  <a:schemeClr val="accent3">
                    <a:lumMod val="50000"/>
                  </a:schemeClr>
                </a:solidFill>
                <a:effectLst/>
                <a:latin typeface="DeepSeek-CJK-patch"/>
              </a:rPr>
              <a:t>Гордитесь своей страной! Помните о подвиге!</a:t>
            </a:r>
          </a:p>
          <a:p>
            <a:pPr algn="ctr"/>
            <a:endParaRPr lang="ru-RU" sz="4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C9CF4E-A4D1-EF7F-4357-B52E78318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56150"/>
            <a:ext cx="3491880" cy="2170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34271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130</Words>
  <Application>Microsoft Office PowerPoint</Application>
  <PresentationFormat>Экран (4:3)</PresentationFormat>
  <Paragraphs>30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DeepSeek-CJK-patch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42</cp:revision>
  <dcterms:created xsi:type="dcterms:W3CDTF">2022-02-21T18:17:41Z</dcterms:created>
  <dcterms:modified xsi:type="dcterms:W3CDTF">2025-05-15T18:25:59Z</dcterms:modified>
</cp:coreProperties>
</file>