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7" y="3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20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10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044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5951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8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040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631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385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525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239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971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957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76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3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284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7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634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58CFE-B9C1-4EFB-8131-1B6EC5264312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F4235-426E-4147-9D28-2DACDC934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7327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6BC1A-8BAD-4488-8A18-FF865ACCE8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«Умный дом»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3B7A22D-2D23-4EDB-BCE0-328E5FB2F3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5939" y="3628501"/>
            <a:ext cx="6558526" cy="1160213"/>
          </a:xfrm>
        </p:spPr>
        <p:txBody>
          <a:bodyPr>
            <a:noAutofit/>
          </a:bodyPr>
          <a:lstStyle/>
          <a:p>
            <a:r>
              <a:rPr lang="ru-RU" sz="4000" dirty="0"/>
              <a:t>Будущее или реальность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366124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32C66-D43E-4A4A-A973-C1173CC1F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17" y="1341148"/>
            <a:ext cx="5609028" cy="1769807"/>
          </a:xfrm>
        </p:spPr>
        <p:txBody>
          <a:bodyPr>
            <a:normAutofit fontScale="90000"/>
          </a:bodyPr>
          <a:lstStyle/>
          <a:p>
            <a:r>
              <a:rPr lang="ru-RU" dirty="0"/>
              <a:t>ДОМ,</a:t>
            </a:r>
            <a:br>
              <a:rPr lang="ru-RU" dirty="0"/>
            </a:br>
            <a:r>
              <a:rPr lang="ru-RU" dirty="0"/>
              <a:t>в котором установлены различные сетевые устройства и системы. 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BC2E14C-0465-4D0C-A760-BC287D997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0617" y="3638038"/>
            <a:ext cx="4421080" cy="2820231"/>
          </a:xfrm>
        </p:spPr>
        <p:txBody>
          <a:bodyPr>
            <a:noAutofit/>
          </a:bodyPr>
          <a:lstStyle/>
          <a:p>
            <a:r>
              <a:rPr lang="ru-RU" sz="2000" dirty="0"/>
              <a:t>Эти системы позволяют контролировать и управлять различными аспектами дома, включая освещение, отопление, кондиционирование воздуха, безопасность, аудио –  видеосистемами, а также домашними электроприборами.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C6D38B-9873-48CA-BD2C-F6C18B2B2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749" y="585252"/>
            <a:ext cx="4984167" cy="27172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FF3CED-1482-8948-7624-45714D62B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685" y="3638038"/>
            <a:ext cx="6370429" cy="291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0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32C66-D43E-4A4A-A973-C1173CC1F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986" y="1793082"/>
            <a:ext cx="4311516" cy="700336"/>
          </a:xfrm>
        </p:spPr>
        <p:txBody>
          <a:bodyPr>
            <a:normAutofit fontScale="90000"/>
          </a:bodyPr>
          <a:lstStyle/>
          <a:p>
            <a:r>
              <a:rPr lang="ru-RU" dirty="0"/>
              <a:t>Классический</a:t>
            </a:r>
            <a:br>
              <a:rPr lang="ru-RU" dirty="0"/>
            </a:br>
            <a:r>
              <a:rPr lang="ru-RU" dirty="0"/>
              <a:t>«умный» дом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BC2E14C-0465-4D0C-A760-BC287D997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3252" y="3260325"/>
            <a:ext cx="4557250" cy="3522215"/>
          </a:xfrm>
        </p:spPr>
        <p:txBody>
          <a:bodyPr>
            <a:noAutofit/>
          </a:bodyPr>
          <a:lstStyle/>
          <a:p>
            <a:r>
              <a:rPr lang="ru-RU" sz="2000" dirty="0"/>
              <a:t>набор гаджетов, которые автоматизируют те или иные действия в доме.</a:t>
            </a:r>
          </a:p>
          <a:p>
            <a:r>
              <a:rPr lang="ru-RU" sz="2000" b="1" i="1" dirty="0"/>
              <a:t>Простой пример </a:t>
            </a:r>
            <a:r>
              <a:rPr lang="ru-RU" sz="2000" dirty="0"/>
              <a:t>— включение и выключение света в определенное время. </a:t>
            </a:r>
          </a:p>
          <a:p>
            <a:r>
              <a:rPr lang="ru-RU" sz="2000" b="1" i="1" dirty="0"/>
              <a:t>Сложный</a:t>
            </a:r>
            <a:r>
              <a:rPr lang="ru-RU" sz="2000" dirty="0"/>
              <a:t> — активация камеры безопасности при открытии входной двери.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0E41BD-F8E1-44DC-8BA1-0125303DA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57163"/>
            <a:ext cx="5348288" cy="32718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98A0AF5-F5F2-4697-9E48-26D30CD68F0D}"/>
              </a:ext>
            </a:extLst>
          </p:cNvPr>
          <p:cNvSpPr txBox="1"/>
          <p:nvPr/>
        </p:nvSpPr>
        <p:spPr>
          <a:xfrm>
            <a:off x="6096000" y="3900627"/>
            <a:ext cx="5201265" cy="1535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ru-RU" sz="2000" b="1" i="1" dirty="0"/>
              <a:t>Совсем сложный — </a:t>
            </a:r>
            <a:r>
              <a:rPr lang="ru-RU" sz="2000" dirty="0"/>
              <a:t>включение и выключение обогревателя и управление окнами и шторами при достижении определенной температуры.</a:t>
            </a:r>
          </a:p>
        </p:txBody>
      </p:sp>
    </p:spTree>
    <p:extLst>
      <p:ext uri="{BB962C8B-B14F-4D97-AF65-F5344CB8AC3E}">
        <p14:creationId xmlns:p14="http://schemas.microsoft.com/office/powerpoint/2010/main" val="99306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32C66-D43E-4A4A-A973-C1173CC1F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874" y="1607429"/>
            <a:ext cx="4311516" cy="700336"/>
          </a:xfrm>
        </p:spPr>
        <p:txBody>
          <a:bodyPr>
            <a:normAutofit/>
          </a:bodyPr>
          <a:lstStyle/>
          <a:p>
            <a:r>
              <a:rPr lang="ru-RU" dirty="0" err="1"/>
              <a:t>Предистория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BC2E14C-0465-4D0C-A760-BC287D997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5368" y="3535532"/>
            <a:ext cx="4311516" cy="3181350"/>
          </a:xfrm>
        </p:spPr>
        <p:txBody>
          <a:bodyPr>
            <a:noAutofit/>
          </a:bodyPr>
          <a:lstStyle/>
          <a:p>
            <a:r>
              <a:rPr lang="ru-RU" sz="2000" dirty="0"/>
              <a:t>О такой технологии можно было прочесть в знаменитом рассказе Р. Брэдбери «Будет ласковый дождь», а в фильмах о Тони Старке (Железном человеке) искусственный интеллект одинаково хорошо управляется и с домашними делами, и с управлением боевым скафандром.</a:t>
            </a:r>
          </a:p>
          <a:p>
            <a:endParaRPr lang="ru-RU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8A0AF5-F5F2-4697-9E48-26D30CD68F0D}"/>
              </a:ext>
            </a:extLst>
          </p:cNvPr>
          <p:cNvSpPr txBox="1"/>
          <p:nvPr/>
        </p:nvSpPr>
        <p:spPr>
          <a:xfrm>
            <a:off x="6096000" y="3900627"/>
            <a:ext cx="5201265" cy="2274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ru-RU" sz="2000" dirty="0"/>
              <a:t>В последние годы </a:t>
            </a:r>
            <a:r>
              <a:rPr lang="ru-RU" sz="2000" b="1" i="1" dirty="0"/>
              <a:t>технология </a:t>
            </a:r>
            <a:r>
              <a:rPr lang="ru-RU" sz="2000" b="1" i="1" dirty="0" err="1"/>
              <a:t>Smart</a:t>
            </a:r>
            <a:r>
              <a:rPr lang="ru-RU" sz="2000" b="1" i="1" dirty="0"/>
              <a:t> </a:t>
            </a:r>
            <a:r>
              <a:rPr lang="ru-RU" sz="2000" b="1" i="1" dirty="0" err="1"/>
              <a:t>Home</a:t>
            </a:r>
            <a:r>
              <a:rPr lang="ru-RU" sz="2000" b="1" i="1" dirty="0"/>
              <a:t>, </a:t>
            </a:r>
            <a:r>
              <a:rPr lang="ru-RU" sz="2000" dirty="0"/>
              <a:t>что в переводе с английского означает «умный дом», постепенно становится реальностью. Уже сейчас можно купить устройства, способные сделать обычный дом намного «умнее».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46FFB5-9DF5-409B-B713-0EA18D3B5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247650"/>
            <a:ext cx="4410075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170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32C66-D43E-4A4A-A973-C1173CC1F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36" y="1483142"/>
            <a:ext cx="4311516" cy="700336"/>
          </a:xfrm>
        </p:spPr>
        <p:txBody>
          <a:bodyPr>
            <a:normAutofit/>
          </a:bodyPr>
          <a:lstStyle/>
          <a:p>
            <a:r>
              <a:rPr lang="ru-RU" dirty="0"/>
              <a:t>Будущее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BC2E14C-0465-4D0C-A760-BC287D997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527" y="2550111"/>
            <a:ext cx="5201264" cy="4117019"/>
          </a:xfrm>
        </p:spPr>
        <p:txBody>
          <a:bodyPr>
            <a:noAutofit/>
          </a:bodyPr>
          <a:lstStyle/>
          <a:p>
            <a:r>
              <a:rPr lang="ru-RU" sz="2000" dirty="0"/>
              <a:t>Технология </a:t>
            </a:r>
            <a:r>
              <a:rPr lang="ru-RU" sz="2000" dirty="0" err="1"/>
              <a:t>Smart</a:t>
            </a:r>
            <a:r>
              <a:rPr lang="ru-RU" sz="2000" dirty="0"/>
              <a:t> </a:t>
            </a:r>
            <a:r>
              <a:rPr lang="ru-RU" sz="2000" dirty="0" err="1"/>
              <a:t>Home</a:t>
            </a:r>
            <a:r>
              <a:rPr lang="ru-RU" sz="2000" dirty="0"/>
              <a:t> представляет собой лишь высокий уровень автоматизации. </a:t>
            </a:r>
          </a:p>
          <a:p>
            <a:r>
              <a:rPr lang="ru-RU" sz="2000" b="1" i="1" dirty="0"/>
              <a:t>Идеальный «умный дом» </a:t>
            </a:r>
            <a:r>
              <a:rPr lang="ru-RU" sz="2000" dirty="0"/>
              <a:t>должен работать </a:t>
            </a:r>
            <a:r>
              <a:rPr lang="ru-RU" sz="2000" b="1" i="1" dirty="0"/>
              <a:t>без вмешательства человека</a:t>
            </a:r>
            <a:r>
              <a:rPr lang="ru-RU" sz="2000" dirty="0"/>
              <a:t>, предугадывая его желания и при необходимости интересуясь у хозяина, какой вариант дальнейших действий предпочесть. Например: приготовить ли ему обед к определенному времени или добавить в комнату прохлады в жаркий день.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8D138C-8B55-4997-A2CB-60FC25D346E8}"/>
              </a:ext>
            </a:extLst>
          </p:cNvPr>
          <p:cNvSpPr txBox="1"/>
          <p:nvPr/>
        </p:nvSpPr>
        <p:spPr>
          <a:xfrm>
            <a:off x="6096000" y="4485604"/>
            <a:ext cx="535943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Современные технологии пока такого уровня развития не достигли. Однако многое, что раньше было фантастикой, сегодня воплощается в реальность в виде концептов.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1491D5-2CA4-451E-A52F-997936020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750" y="826547"/>
            <a:ext cx="4682006" cy="309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20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1DFD4-B14A-9A74-49FD-D550BCC53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25" y="751241"/>
            <a:ext cx="6873240" cy="1600200"/>
          </a:xfrm>
        </p:spPr>
        <p:txBody>
          <a:bodyPr/>
          <a:lstStyle/>
          <a:p>
            <a:r>
              <a:rPr lang="ru-RU" dirty="0"/>
              <a:t>Пример - Умный дом Яндекса с Алисой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B9CCC2F-9812-5BF6-2F8E-8559970101A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4F4118B-A26C-4FBE-453A-853C2E75B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4413" y="2959317"/>
            <a:ext cx="4789968" cy="3094485"/>
          </a:xfrm>
        </p:spPr>
        <p:txBody>
          <a:bodyPr>
            <a:normAutofit/>
          </a:bodyPr>
          <a:lstStyle/>
          <a:p>
            <a:r>
              <a:rPr lang="ru-RU" sz="2000" dirty="0"/>
              <a:t>В умном доме работают устройства Яндекса</a:t>
            </a:r>
          </a:p>
          <a:p>
            <a:r>
              <a:rPr lang="ru-RU" sz="2000" dirty="0"/>
              <a:t>Легко объединяйте их между собой — и они будут выполнять десятки разных задач и сценариев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08AB0F-490B-7058-1B76-28791FB47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905" y="704459"/>
            <a:ext cx="5468296" cy="540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45392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180</TotalTime>
  <Words>293</Words>
  <Application>Microsoft Office PowerPoint</Application>
  <PresentationFormat>Широкоэкранный</PresentationFormat>
  <Paragraphs>19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След самолета</vt:lpstr>
      <vt:lpstr>«Умный дом»</vt:lpstr>
      <vt:lpstr>ДОМ, в котором установлены различные сетевые устройства и системы.  </vt:lpstr>
      <vt:lpstr>Классический «умный» дом</vt:lpstr>
      <vt:lpstr>Предистория</vt:lpstr>
      <vt:lpstr>Будущее</vt:lpstr>
      <vt:lpstr>Пример - Умный дом Яндекса с Алисой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Умный дом</dc:title>
  <dc:creator>Наталья Коробейникова</dc:creator>
  <cp:lastModifiedBy>Наталья Наталья</cp:lastModifiedBy>
  <cp:revision>10</cp:revision>
  <dcterms:created xsi:type="dcterms:W3CDTF">2024-02-29T09:31:29Z</dcterms:created>
  <dcterms:modified xsi:type="dcterms:W3CDTF">2025-02-21T04:50:44Z</dcterms:modified>
</cp:coreProperties>
</file>