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5" r:id="rId9"/>
    <p:sldId id="294" r:id="rId10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239" autoAdjust="0"/>
  </p:normalViewPr>
  <p:slideViewPr>
    <p:cSldViewPr>
      <p:cViewPr>
        <p:scale>
          <a:sx n="58" d="100"/>
          <a:sy n="58" d="100"/>
        </p:scale>
        <p:origin x="-1027" y="-331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g.is/10LveO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4016" y="2145920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e-BY" sz="4800" b="1" dirty="0" smtClean="0">
                <a:solidFill>
                  <a:schemeClr val="accent1">
                    <a:lumMod val="75000"/>
                  </a:schemeClr>
                </a:solidFill>
              </a:rPr>
              <a:t>Влияние деятельности человека на экосистему Горно-Алтайска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8731" y="3723878"/>
            <a:ext cx="1671781" cy="1347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be-BY" sz="33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Горно-Алтайск - Жемчужина </a:t>
            </a:r>
            <a:r>
              <a:rPr lang="be-BY" sz="33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Алтая</a:t>
            </a:r>
          </a:p>
          <a:p>
            <a:pPr algn="ctr">
              <a:buNone/>
            </a:pPr>
            <a:r>
              <a:rPr lang="be-BY" sz="2000" dirty="0" smtClean="0">
                <a:latin typeface="Calibri"/>
                <a:ea typeface="Times New Roman"/>
              </a:rPr>
              <a:t>Горно-Алтайск </a:t>
            </a:r>
            <a:r>
              <a:rPr lang="be-BY" sz="2000" dirty="0" smtClean="0">
                <a:latin typeface="Calibri"/>
                <a:ea typeface="Times New Roman"/>
              </a:rPr>
              <a:t>расположен в живописном регионе Алтайского края, известном своим богатым природным наследием: горы, леса, реки, озера</a:t>
            </a:r>
            <a:r>
              <a:rPr lang="be-BY" sz="2000" dirty="0" smtClean="0">
                <a:latin typeface="Calibri"/>
                <a:ea typeface="Times New Roman"/>
              </a:rPr>
              <a:t>.</a:t>
            </a:r>
          </a:p>
          <a:p>
            <a:pPr indent="457200" algn="ctr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r>
              <a:rPr lang="be-BY" sz="2000" dirty="0" smtClean="0">
                <a:latin typeface="Calibri"/>
                <a:ea typeface="Times New Roman"/>
                <a:cs typeface="Calibri"/>
              </a:rPr>
              <a:t>В последние десятилетия состояние экологии Горно-Алтайска ухудшается.</a:t>
            </a:r>
            <a:endParaRPr lang="ru-RU" sz="2000" dirty="0" smtClean="0">
              <a:latin typeface="Calibri"/>
              <a:ea typeface="Calibri"/>
            </a:endParaRPr>
          </a:p>
          <a:p>
            <a:pPr algn="ctr">
              <a:buNone/>
            </a:pPr>
            <a:endParaRPr lang="be-BY" sz="2400" dirty="0" smtClean="0">
              <a:latin typeface="Calibri"/>
              <a:ea typeface="Times New Roman"/>
            </a:endParaRPr>
          </a:p>
          <a:p>
            <a:pPr algn="ctr">
              <a:buNone/>
            </a:pPr>
            <a:endParaRPr lang="ru-RU" sz="2400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9662"/>
            <a:ext cx="944452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07504" y="4659982"/>
            <a:ext cx="8820472" cy="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lnSpc>
                <a:spcPts val="1700"/>
              </a:lnSpc>
              <a:spcBef>
                <a:spcPts val="1263"/>
              </a:spcBef>
            </a:pPr>
            <a:r>
              <a:rPr lang="ru-RU" sz="1100" b="1" dirty="0" err="1">
                <a:latin typeface="Arial" pitchFamily="34" charset="0"/>
              </a:rPr>
              <a:t>онлайн-карта</a:t>
            </a:r>
            <a:r>
              <a:rPr lang="ru-RU" sz="1100" b="1" dirty="0">
                <a:latin typeface="Arial" pitchFamily="34" charset="0"/>
              </a:rPr>
              <a:t> потенциальных социально-экологических конфликтов вследствие добычи россыпного золота в </a:t>
            </a:r>
            <a:r>
              <a:rPr lang="ru-RU" sz="1100" b="1" dirty="0" err="1">
                <a:latin typeface="Arial" pitchFamily="34" charset="0"/>
              </a:rPr>
              <a:t>Алтае-Саянском</a:t>
            </a:r>
            <a:r>
              <a:rPr lang="ru-RU" sz="1100" b="1" dirty="0">
                <a:latin typeface="Arial" pitchFamily="34" charset="0"/>
              </a:rPr>
              <a:t> </a:t>
            </a:r>
            <a:r>
              <a:rPr lang="ru-RU" sz="1100" b="1" dirty="0" err="1">
                <a:latin typeface="Arial" pitchFamily="34" charset="0"/>
              </a:rPr>
              <a:t>экорегионе</a:t>
            </a:r>
            <a:r>
              <a:rPr lang="ru-RU" sz="1100" b="1" dirty="0">
                <a:latin typeface="Arial" pitchFamily="34" charset="0"/>
              </a:rPr>
              <a:t>:</a:t>
            </a:r>
            <a:r>
              <a:rPr lang="ru-RU" sz="1100" b="1" dirty="0">
                <a:latin typeface="Arial" pitchFamily="34" charset="0"/>
                <a:hlinkClick r:id="rId3"/>
              </a:rPr>
              <a:t> </a:t>
            </a:r>
            <a:r>
              <a:rPr lang="en-US" sz="1100" b="1" u="sng" dirty="0">
                <a:solidFill>
                  <a:srgbClr val="0563C1"/>
                </a:solidFill>
                <a:latin typeface="Arial" pitchFamily="34" charset="0"/>
                <a:hlinkClick r:id="rId3"/>
              </a:rPr>
              <a:t>https://arca.is/10LveQ0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be-BY" sz="3600" dirty="0" smtClean="0"/>
              <a:t>Промышленная деятельность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60440" y="771550"/>
            <a:ext cx="5508104" cy="465998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be-BY" dirty="0" smtClean="0"/>
              <a:t>Добыча полезных ископаемых (золото, нефть) приводит к загрязнению почвы и водоемов. </a:t>
            </a:r>
            <a:endParaRPr lang="ru-RU" dirty="0" smtClean="0"/>
          </a:p>
          <a:p>
            <a:pPr algn="ctr"/>
            <a:r>
              <a:rPr lang="be-BY" dirty="0" smtClean="0"/>
              <a:t>Вырубка лесов под промышленные объекты разрушает экосистемы. </a:t>
            </a:r>
            <a:endParaRPr lang="ru-RU" dirty="0" smtClean="0"/>
          </a:p>
          <a:p>
            <a:pPr algn="ctr"/>
            <a:r>
              <a:rPr lang="be-BY" dirty="0" smtClean="0"/>
              <a:t>Образование отходов и токсичных веществ наносит вред окружающей среде.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9542"/>
            <a:ext cx="2555775" cy="202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275605"/>
            <a:ext cx="2592288" cy="201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933443"/>
            <a:ext cx="3131840" cy="237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be-BY" sz="3600" dirty="0" smtClean="0"/>
              <a:t>Сельское хозяйство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468560" y="915566"/>
            <a:ext cx="5508104" cy="3744416"/>
          </a:xfrm>
        </p:spPr>
        <p:txBody>
          <a:bodyPr>
            <a:normAutofit lnSpcReduction="10000"/>
          </a:bodyPr>
          <a:lstStyle/>
          <a:p>
            <a:pPr algn="ctr"/>
            <a:r>
              <a:rPr lang="be-BY" sz="2400" dirty="0" smtClean="0"/>
              <a:t>Расширение сельскохозяйственных угодий приводит к изменению ландшафта. </a:t>
            </a:r>
            <a:endParaRPr lang="ru-RU" sz="2400" dirty="0" smtClean="0"/>
          </a:p>
          <a:p>
            <a:pPr algn="ctr"/>
            <a:r>
              <a:rPr lang="be-BY" sz="2400" dirty="0" smtClean="0"/>
              <a:t>Использование химических удобрений и пестицидов загрязняет почву и воду. </a:t>
            </a:r>
            <a:endParaRPr lang="ru-RU" sz="2400" dirty="0" smtClean="0"/>
          </a:p>
          <a:p>
            <a:pPr algn="ctr"/>
            <a:r>
              <a:rPr lang="be-BY" sz="2400" dirty="0" smtClean="0"/>
              <a:t>Деградация почвы приводит к уменьшению биоразнообразия.</a:t>
            </a:r>
            <a:endParaRPr lang="ru-RU" sz="2400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1071" y="0"/>
            <a:ext cx="842929" cy="9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51470"/>
            <a:ext cx="1475656" cy="61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75606"/>
            <a:ext cx="4211960" cy="293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4325382"/>
            <a:ext cx="1115616" cy="81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-308570"/>
            <a:ext cx="9180512" cy="1049274"/>
          </a:xfrm>
        </p:spPr>
        <p:txBody>
          <a:bodyPr>
            <a:noAutofit/>
          </a:bodyPr>
          <a:lstStyle/>
          <a:p>
            <a:pPr algn="ctr"/>
            <a:r>
              <a:rPr lang="be-BY" sz="3600" dirty="0" smtClean="0"/>
              <a:t>Туризм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483518"/>
            <a:ext cx="5616624" cy="374441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be-BY" dirty="0" smtClean="0"/>
              <a:t>Рост туристической инфраструктуры приводит к нагрузке на природные ресурсы.</a:t>
            </a:r>
            <a:endParaRPr lang="ru-RU" dirty="0" smtClean="0"/>
          </a:p>
          <a:p>
            <a:pPr algn="ctr"/>
            <a:r>
              <a:rPr lang="be-BY" dirty="0" smtClean="0"/>
              <a:t>Строительство гостиниц и других объектов разрушает природные ландшафты. </a:t>
            </a:r>
            <a:endParaRPr lang="ru-RU" dirty="0" smtClean="0"/>
          </a:p>
          <a:p>
            <a:pPr algn="ctr"/>
            <a:r>
              <a:rPr lang="be-BY" dirty="0" smtClean="0"/>
              <a:t>Увеличение потока туристов приводит к эрозии почвы.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417646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3982413"/>
            <a:ext cx="4942064" cy="1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44016" y="-236562"/>
            <a:ext cx="9396536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be-BY" dirty="0" smtClean="0"/>
              <a:t>Загрязнение окружающей среды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72008" y="792088"/>
            <a:ext cx="4499992" cy="4515966"/>
          </a:xfrm>
        </p:spPr>
        <p:txBody>
          <a:bodyPr>
            <a:normAutofit fontScale="92500" lnSpcReduction="20000"/>
          </a:bodyPr>
          <a:lstStyle/>
          <a:p>
            <a:r>
              <a:rPr lang="be-BY" sz="2800" dirty="0" smtClean="0"/>
              <a:t>Выбросы от транспорта и промышленных объектов загрязняют воздух.</a:t>
            </a:r>
            <a:endParaRPr lang="ru-RU" sz="2800" dirty="0" smtClean="0"/>
          </a:p>
          <a:p>
            <a:r>
              <a:rPr lang="be-BY" sz="2800" dirty="0" smtClean="0"/>
              <a:t>Сброс сточных вод в реки и озера приводит к загрязнению воды. </a:t>
            </a:r>
            <a:endParaRPr lang="ru-RU" sz="2800" dirty="0" smtClean="0"/>
          </a:p>
          <a:p>
            <a:r>
              <a:rPr lang="be-BY" sz="2800" dirty="0" smtClean="0"/>
              <a:t>Загрязнение негативно влияет на здоровье людей, животных и растений</a:t>
            </a:r>
            <a:r>
              <a:rPr lang="be-BY" sz="2800" dirty="0" smtClean="0"/>
              <a:t>.</a:t>
            </a:r>
            <a:r>
              <a:rPr lang="be-BY" sz="2800" dirty="0" smtClean="0"/>
              <a:t> 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71" y="620613"/>
            <a:ext cx="4575229" cy="267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77691"/>
            <a:ext cx="2431491" cy="226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859783"/>
            <a:ext cx="2232248" cy="228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be-BY" dirty="0" smtClean="0"/>
              <a:t>Заповедники и охрана природы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223224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be-BY" dirty="0" smtClean="0"/>
              <a:t>В регионе создаются заповедники и охраняемые </a:t>
            </a:r>
            <a:r>
              <a:rPr lang="be-BY" dirty="0" smtClean="0"/>
              <a:t>территории</a:t>
            </a:r>
            <a:r>
              <a:rPr lang="be-BY" dirty="0" smtClean="0"/>
              <a:t>.</a:t>
            </a:r>
            <a:endParaRPr lang="ru-RU" dirty="0" smtClean="0"/>
          </a:p>
          <a:p>
            <a:pPr algn="ctr"/>
            <a:r>
              <a:rPr lang="be-BY" dirty="0" smtClean="0"/>
              <a:t>Цель заповедников - сохранить уникальные экосистемы и редкие виды. </a:t>
            </a:r>
            <a:endParaRPr lang="ru-RU" dirty="0" smtClean="0"/>
          </a:p>
          <a:p>
            <a:pPr algn="ctr"/>
            <a:r>
              <a:rPr lang="be-BY" dirty="0" smtClean="0"/>
              <a:t>Эффективность охраны природы зависит от усилий государства и общества.</a:t>
            </a:r>
            <a:endParaRPr lang="ru-RU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080" y="2859782"/>
            <a:ext cx="6386288" cy="228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Устойчивое развитие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55526"/>
            <a:ext cx="3923928" cy="458797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be-BY" dirty="0" smtClean="0"/>
              <a:t>Необходим сбалансированный подход к использованию природных ресурсов.</a:t>
            </a:r>
            <a:endParaRPr lang="ru-RU" dirty="0" smtClean="0"/>
          </a:p>
          <a:p>
            <a:pPr algn="ctr"/>
            <a:r>
              <a:rPr lang="be-BY" dirty="0" smtClean="0"/>
              <a:t>Развитие экологического сознания среди населения.</a:t>
            </a:r>
            <a:endParaRPr lang="ru-RU" dirty="0" smtClean="0"/>
          </a:p>
          <a:p>
            <a:pPr algn="ctr"/>
            <a:r>
              <a:rPr lang="be-BY" dirty="0" smtClean="0"/>
              <a:t>Активное участие в охране природы.</a:t>
            </a:r>
            <a:endParaRPr lang="ru-RU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27534"/>
            <a:ext cx="3168352" cy="315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3" y="1857305"/>
            <a:ext cx="2483768" cy="328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0" y="-247831"/>
            <a:ext cx="9144000" cy="5391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51670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917</TotalTime>
  <Words>244</Words>
  <Application>Microsoft Office PowerPoint</Application>
  <PresentationFormat>Экран (16:9)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Влияние деятельности человека на экосистему Горно-Алтайска</vt:lpstr>
      <vt:lpstr>Слайд 2</vt:lpstr>
      <vt:lpstr>Промышленная деятельность</vt:lpstr>
      <vt:lpstr>Сельское хозяйство</vt:lpstr>
      <vt:lpstr>Туризм</vt:lpstr>
      <vt:lpstr>Загрязнение окружающей среды</vt:lpstr>
      <vt:lpstr>Заповедники и охрана природы</vt:lpstr>
      <vt:lpstr>Устойчивое развитие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66</cp:revision>
  <dcterms:created xsi:type="dcterms:W3CDTF">2003-12-06T14:28:39Z</dcterms:created>
  <dcterms:modified xsi:type="dcterms:W3CDTF">2024-10-08T12:42:54Z</dcterms:modified>
</cp:coreProperties>
</file>