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86" r:id="rId3"/>
    <p:sldId id="287" r:id="rId4"/>
    <p:sldId id="288" r:id="rId5"/>
    <p:sldId id="289" r:id="rId6"/>
    <p:sldId id="290" r:id="rId7"/>
    <p:sldId id="295" r:id="rId8"/>
    <p:sldId id="291" r:id="rId9"/>
    <p:sldId id="294" r:id="rId10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239" autoAdjust="0"/>
  </p:normalViewPr>
  <p:slideViewPr>
    <p:cSldViewPr>
      <p:cViewPr>
        <p:scale>
          <a:sx n="50" d="100"/>
          <a:sy n="50" d="100"/>
        </p:scale>
        <p:origin x="-1267" y="-4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3147814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Доказательства эволюции</a:t>
            </a:r>
            <a:b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endParaRPr lang="ru-RU" sz="6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Эволюция</a:t>
            </a:r>
            <a:r>
              <a:rPr lang="ru-RU" sz="2400" dirty="0" smtClean="0"/>
              <a:t> — процесс изменений организмов со временем.</a:t>
            </a:r>
          </a:p>
          <a:p>
            <a:pPr algn="ctr">
              <a:buNone/>
            </a:pPr>
            <a:r>
              <a:rPr lang="ru-RU" sz="2400" dirty="0" smtClean="0"/>
              <a:t>Основана на теории, предложенной </a:t>
            </a:r>
            <a:r>
              <a:rPr lang="ru-RU" sz="2400" b="1" dirty="0" smtClean="0"/>
              <a:t>Чарльзом Дарвином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подтверждают общность происхождения живых существ.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76548"/>
            <a:ext cx="4608512" cy="316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Фоссильные доказательства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71550"/>
            <a:ext cx="9144000" cy="223224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Ископаемые останки как свидетельства прошлого.</a:t>
            </a:r>
          </a:p>
          <a:p>
            <a:pPr algn="ctr"/>
            <a:r>
              <a:rPr lang="ru-RU" b="1" dirty="0" smtClean="0"/>
              <a:t>Переходные формы</a:t>
            </a:r>
            <a:r>
              <a:rPr lang="ru-RU" dirty="0" smtClean="0"/>
              <a:t>: например,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археоптерикс</a:t>
            </a:r>
            <a:r>
              <a:rPr lang="ru-RU" dirty="0" smtClean="0"/>
              <a:t>— связь между динозаврами и птицами.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Подтверждают постепенность изменений организмов.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881115"/>
            <a:ext cx="7524328" cy="228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Сравнительная анатомия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540568" y="627534"/>
            <a:ext cx="5436096" cy="451596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Изучение сходств в строении организмов.</a:t>
            </a:r>
          </a:p>
          <a:p>
            <a:pPr algn="ctr"/>
            <a:r>
              <a:rPr lang="ru-RU" sz="2800" b="1" dirty="0" smtClean="0"/>
              <a:t>Гомология</a:t>
            </a:r>
            <a:r>
              <a:rPr lang="ru-RU" sz="2800" dirty="0" smtClean="0"/>
              <a:t>: схожие структурные элементы (например, конечности млекопитающих).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Указание на общих предков и эволюционные связи.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7575"/>
            <a:ext cx="4355976" cy="2941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80512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Географическое распределение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4155926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Эндемичные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виды на островах</a:t>
            </a:r>
            <a:r>
              <a:rPr lang="ru-RU" dirty="0" smtClean="0"/>
              <a:t>.</a:t>
            </a:r>
          </a:p>
          <a:p>
            <a:pPr algn="ctr"/>
            <a:r>
              <a:rPr lang="ru-RU" b="1" dirty="0" smtClean="0"/>
              <a:t>Пример</a:t>
            </a:r>
            <a:r>
              <a:rPr lang="ru-RU" dirty="0" smtClean="0"/>
              <a:t>: вьюрки </a:t>
            </a:r>
            <a:r>
              <a:rPr lang="ru-RU" dirty="0" err="1" smtClean="0"/>
              <a:t>Галапагосских</a:t>
            </a:r>
            <a:r>
              <a:rPr lang="ru-RU" dirty="0" smtClean="0"/>
              <a:t> островов — разные клювы для адаптации к питанию.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между изоляцией и эволюцией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0" y="2787774"/>
            <a:ext cx="7956376" cy="223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0528" y="-236562"/>
            <a:ext cx="9396536" cy="1049274"/>
          </a:xfrm>
        </p:spPr>
        <p:txBody>
          <a:bodyPr/>
          <a:lstStyle/>
          <a:p>
            <a:pPr algn="ctr"/>
            <a:r>
              <a:rPr lang="ru-RU" dirty="0" smtClean="0"/>
              <a:t>Молекулярные доказательства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419872" y="771550"/>
            <a:ext cx="5724128" cy="43719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Сравнение ДНК между видами.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98% идентичности ДНК у человека и шимпанзе — недавнее общее происхождение.</a:t>
            </a:r>
          </a:p>
          <a:p>
            <a:pPr algn="ctr"/>
            <a:r>
              <a:rPr lang="ru-RU" dirty="0" smtClean="0"/>
              <a:t>Геномные исследования показывают эволюционные связи.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99543"/>
            <a:ext cx="3692687" cy="444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Палеонтология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432048" y="699542"/>
            <a:ext cx="5292080" cy="4371950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Изучение ископаемых остается основным методом.</a:t>
            </a:r>
          </a:p>
          <a:p>
            <a:pPr algn="ctr"/>
            <a:r>
              <a:rPr lang="ru-RU" dirty="0" smtClean="0"/>
              <a:t>Подтверждение исчезновения одних видов и появления других.</a:t>
            </a:r>
          </a:p>
          <a:p>
            <a:pPr algn="ctr"/>
            <a:r>
              <a:rPr lang="ru-RU" b="1" dirty="0" smtClean="0"/>
              <a:t>Пример</a:t>
            </a:r>
            <a:r>
              <a:rPr lang="ru-RU" dirty="0" smtClean="0"/>
              <a:t>: изменения в зубах млекопитающих — адаптация к рациону.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1" y="555526"/>
            <a:ext cx="4248472" cy="4576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Наблюдаемые примеры эволюции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47614"/>
            <a:ext cx="9144000" cy="40839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Адаптация бактерий к антибиотикам.</a:t>
            </a:r>
          </a:p>
          <a:p>
            <a:pPr algn="ctr"/>
            <a:r>
              <a:rPr lang="ru-RU" dirty="0" smtClean="0"/>
              <a:t>Изменения в популяциях относительно ресурсов.</a:t>
            </a:r>
          </a:p>
          <a:p>
            <a:pPr algn="ctr"/>
            <a:r>
              <a:rPr lang="ru-RU" dirty="0" smtClean="0"/>
              <a:t>Эволюция как наблюдаемый процесс в современных условиях.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874404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51520" y="1851670"/>
            <a:ext cx="8628585" cy="3291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860</TotalTime>
  <Words>188</Words>
  <Application>Microsoft Office PowerPoint</Application>
  <PresentationFormat>Экран (16:9)</PresentationFormat>
  <Paragraphs>54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Доказательства эволюции  </vt:lpstr>
      <vt:lpstr>Слайд 2</vt:lpstr>
      <vt:lpstr>Фоссильные доказательства</vt:lpstr>
      <vt:lpstr>Сравнительная анатомия</vt:lpstr>
      <vt:lpstr>Географическое распределение</vt:lpstr>
      <vt:lpstr>Молекулярные доказательства</vt:lpstr>
      <vt:lpstr>Палеонтология</vt:lpstr>
      <vt:lpstr>Наблюдаемые примеры эволюции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57</cp:revision>
  <dcterms:created xsi:type="dcterms:W3CDTF">2003-12-06T14:28:39Z</dcterms:created>
  <dcterms:modified xsi:type="dcterms:W3CDTF">2024-10-07T10:14:36Z</dcterms:modified>
</cp:coreProperties>
</file>