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86" r:id="rId3"/>
    <p:sldId id="287" r:id="rId4"/>
    <p:sldId id="288" r:id="rId5"/>
    <p:sldId id="289" r:id="rId6"/>
    <p:sldId id="290" r:id="rId7"/>
    <p:sldId id="294" r:id="rId8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239" autoAdjust="0"/>
  </p:normalViewPr>
  <p:slideViewPr>
    <p:cSldViewPr>
      <p:cViewPr>
        <p:scale>
          <a:sx n="40" d="100"/>
          <a:sy n="40" d="100"/>
        </p:scale>
        <p:origin x="-158" y="-57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4016" y="3003798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Учёный-путешественник и основоположник учения об эволюции органического мира</a:t>
            </a:r>
            <a:endParaRPr lang="ru-RU" b="1" i="1" cap="all" dirty="0">
              <a:ln w="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08570"/>
            <a:ext cx="4355976" cy="5143500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/>
              <a:t>Чарльз Дарвин </a:t>
            </a:r>
            <a:r>
              <a:rPr lang="ru-RU" sz="2500" dirty="0" smtClean="0"/>
              <a:t>(1809-1882) — английский натуралист и биолог.</a:t>
            </a:r>
          </a:p>
          <a:p>
            <a:pPr algn="ctr"/>
            <a:r>
              <a:rPr lang="ru-RU" sz="2500" i="1" dirty="0" smtClean="0"/>
              <a:t>Основоположник </a:t>
            </a:r>
            <a:r>
              <a:rPr lang="ru-RU" sz="2500" i="1" dirty="0" smtClean="0"/>
              <a:t>теории эволюции</a:t>
            </a:r>
            <a:r>
              <a:rPr lang="ru-RU" sz="2500" dirty="0" smtClean="0"/>
              <a:t>.</a:t>
            </a:r>
          </a:p>
          <a:p>
            <a:pPr algn="ctr"/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идея</a:t>
            </a:r>
            <a:r>
              <a:rPr lang="ru-RU" sz="2500" dirty="0" smtClean="0"/>
              <a:t>: виды изменяются со временем под воздействием естественного отбора.</a:t>
            </a:r>
            <a:endParaRPr lang="ru-RU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67494"/>
            <a:ext cx="4427984" cy="438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164554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Экспедиция на «</a:t>
            </a:r>
            <a:r>
              <a:rPr lang="ru-RU" sz="3600" dirty="0" err="1" smtClean="0"/>
              <a:t>Бигле</a:t>
            </a:r>
            <a:r>
              <a:rPr lang="ru-RU" sz="3600" dirty="0" smtClean="0"/>
              <a:t>»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03848" y="864096"/>
            <a:ext cx="5940152" cy="4371950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Путешествие на HMS </a:t>
            </a:r>
            <a:r>
              <a:rPr lang="ru-RU" dirty="0" err="1" smtClean="0"/>
              <a:t>Beagle</a:t>
            </a:r>
            <a:r>
              <a:rPr lang="ru-RU" dirty="0" smtClean="0"/>
              <a:t> (1831-1836).</a:t>
            </a:r>
          </a:p>
          <a:p>
            <a:pPr algn="ctr"/>
            <a:r>
              <a:rPr lang="ru-RU" dirty="0" smtClean="0"/>
              <a:t>Исследовал </a:t>
            </a:r>
            <a:r>
              <a:rPr lang="ru-RU" dirty="0" smtClean="0"/>
              <a:t>разнообразие природы в Южной Америке, </a:t>
            </a:r>
            <a:r>
              <a:rPr lang="ru-RU" dirty="0" err="1" smtClean="0"/>
              <a:t>Галапагосских</a:t>
            </a:r>
            <a:r>
              <a:rPr lang="ru-RU" dirty="0" smtClean="0"/>
              <a:t> островах и других регионах.</a:t>
            </a:r>
          </a:p>
          <a:p>
            <a:pPr algn="ctr"/>
            <a:r>
              <a:rPr lang="ru-RU" dirty="0" smtClean="0"/>
              <a:t>Собрал </a:t>
            </a:r>
            <a:r>
              <a:rPr lang="ru-RU" dirty="0" smtClean="0"/>
              <a:t>множество образцов и записей о фауне и флоре.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5566"/>
            <a:ext cx="3396477" cy="408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80578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Формулирование теории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483518"/>
            <a:ext cx="9144000" cy="46599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После возвращения в Англию начал анализировать собранные данные.</a:t>
            </a:r>
          </a:p>
          <a:p>
            <a:pPr algn="ctr"/>
            <a:r>
              <a:rPr lang="ru-RU" sz="2400" dirty="0" smtClean="0"/>
              <a:t>Основные </a:t>
            </a:r>
            <a:r>
              <a:rPr lang="ru-RU" sz="2400" dirty="0" smtClean="0"/>
              <a:t>принципы теории: варьирование, наследственность, борьба за существование.</a:t>
            </a:r>
          </a:p>
          <a:p>
            <a:pPr algn="ctr"/>
            <a:r>
              <a:rPr lang="ru-RU" sz="2400" dirty="0" smtClean="0"/>
              <a:t>Опубликовал </a:t>
            </a:r>
            <a:r>
              <a:rPr lang="ru-RU" sz="2400" dirty="0" smtClean="0"/>
              <a:t>«</a:t>
            </a:r>
            <a:r>
              <a:rPr lang="ru-RU" sz="2400" b="1" u="sng" dirty="0" smtClean="0"/>
              <a:t>Происхождение видов</a:t>
            </a:r>
            <a:r>
              <a:rPr lang="ru-RU" sz="2400" dirty="0" smtClean="0"/>
              <a:t>» в 1859 году.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71750"/>
            <a:ext cx="4276856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540568" y="-20538"/>
            <a:ext cx="9721080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Основные идеи «Происхождения видов»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23928" y="1152128"/>
            <a:ext cx="5220072" cy="41559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Природный отбор как механизм эволюции.</a:t>
            </a:r>
          </a:p>
          <a:p>
            <a:r>
              <a:rPr lang="ru-RU" dirty="0" smtClean="0"/>
              <a:t>Виды </a:t>
            </a:r>
            <a:r>
              <a:rPr lang="ru-RU" b="1" dirty="0" smtClean="0"/>
              <a:t>изменяются</a:t>
            </a:r>
            <a:r>
              <a:rPr lang="ru-RU" dirty="0" smtClean="0"/>
              <a:t> в ответ на изменения окружающей среды.</a:t>
            </a:r>
          </a:p>
          <a:p>
            <a:r>
              <a:rPr lang="ru-RU" b="1" dirty="0" smtClean="0"/>
              <a:t>Адаптация</a:t>
            </a:r>
            <a:r>
              <a:rPr lang="ru-RU" dirty="0" smtClean="0"/>
              <a:t> </a:t>
            </a:r>
            <a:r>
              <a:rPr lang="ru-RU" dirty="0" smtClean="0"/>
              <a:t>как результат естественного отбора.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7654"/>
            <a:ext cx="393794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008" y="-164554"/>
            <a:ext cx="9396536" cy="1049274"/>
          </a:xfrm>
        </p:spPr>
        <p:txBody>
          <a:bodyPr/>
          <a:lstStyle/>
          <a:p>
            <a:pPr algn="ctr"/>
            <a:r>
              <a:rPr lang="ru-RU" dirty="0" smtClean="0"/>
              <a:t>Влияние и признание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386789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Изначальное сопротивление теории, особенно со стороны религиозных кругов.</a:t>
            </a:r>
          </a:p>
          <a:p>
            <a:pPr algn="ctr"/>
            <a:r>
              <a:rPr lang="ru-RU" dirty="0" smtClean="0"/>
              <a:t>Со </a:t>
            </a:r>
            <a:r>
              <a:rPr lang="ru-RU" dirty="0" smtClean="0"/>
              <a:t>временем теории Дарвина получили широкое признание.</a:t>
            </a:r>
          </a:p>
          <a:p>
            <a:pPr algn="ctr"/>
            <a:r>
              <a:rPr lang="ru-RU" dirty="0" smtClean="0"/>
              <a:t>Влияние </a:t>
            </a:r>
            <a:r>
              <a:rPr lang="ru-RU" dirty="0" smtClean="0"/>
              <a:t>на современные биологические науки и философию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Продолжает вдохновлять ученых по всему миру.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-164554"/>
            <a:ext cx="7329487" cy="5557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2840" y="3075806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853</TotalTime>
  <Words>175</Words>
  <Application>Microsoft Office PowerPoint</Application>
  <PresentationFormat>Экран (16:9)</PresentationFormat>
  <Paragraphs>47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Учёный-путешественник и основоположник учения об эволюции органического мира</vt:lpstr>
      <vt:lpstr>Слайд 2</vt:lpstr>
      <vt:lpstr>Экспедиция на «Бигле»</vt:lpstr>
      <vt:lpstr>Формулирование теории</vt:lpstr>
      <vt:lpstr>Основные идеи «Происхождения видов»</vt:lpstr>
      <vt:lpstr>Влияние и признание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57</cp:revision>
  <dcterms:created xsi:type="dcterms:W3CDTF">2003-12-06T14:28:39Z</dcterms:created>
  <dcterms:modified xsi:type="dcterms:W3CDTF">2024-10-07T09:54:40Z</dcterms:modified>
</cp:coreProperties>
</file>