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86" r:id="rId3"/>
    <p:sldId id="287" r:id="rId4"/>
    <p:sldId id="288" r:id="rId5"/>
    <p:sldId id="289" r:id="rId6"/>
    <p:sldId id="290" r:id="rId7"/>
    <p:sldId id="291" r:id="rId8"/>
    <p:sldId id="294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239" autoAdjust="0"/>
  </p:normalViewPr>
  <p:slideViewPr>
    <p:cSldViewPr>
      <p:cViewPr>
        <p:scale>
          <a:sx n="40" d="100"/>
          <a:sy n="40" d="100"/>
        </p:scale>
        <p:origin x="-158" y="-6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52536" y="2859782"/>
            <a:ext cx="9396536" cy="92988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Основные способы размножения организмов</a:t>
            </a:r>
            <a:endParaRPr lang="ru-RU" sz="5400" b="1" i="1" cap="all" dirty="0">
              <a:ln w="0"/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324528" cy="2571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Размножение</a:t>
            </a:r>
            <a:r>
              <a:rPr lang="ru-RU" sz="2400" dirty="0" smtClean="0"/>
              <a:t>  - </a:t>
            </a:r>
            <a:r>
              <a:rPr lang="ru-RU" sz="2400" dirty="0" smtClean="0"/>
              <a:t>это </a:t>
            </a:r>
            <a:r>
              <a:rPr lang="ru-RU" sz="2400" dirty="0" smtClean="0"/>
              <a:t>процесс</a:t>
            </a:r>
            <a:r>
              <a:rPr lang="ru-RU" sz="2400" dirty="0" smtClean="0"/>
              <a:t>, обеспечивающий продолжение рода и эволюцию видов.</a:t>
            </a:r>
          </a:p>
          <a:p>
            <a:pPr algn="ctr"/>
            <a:r>
              <a:rPr lang="ru-RU" sz="2400" dirty="0" smtClean="0"/>
              <a:t>Основные </a:t>
            </a:r>
            <a:r>
              <a:rPr lang="ru-RU" sz="2400" dirty="0" smtClean="0"/>
              <a:t>категории: бесполое и половое размножение.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707654"/>
            <a:ext cx="3960440" cy="343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36512" y="-205716"/>
            <a:ext cx="9144000" cy="10492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Бесполое размножение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987574"/>
            <a:ext cx="9144000" cy="494801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Без </a:t>
            </a:r>
            <a:r>
              <a:rPr lang="ru-RU" dirty="0" smtClean="0"/>
              <a:t>участия гамет.</a:t>
            </a:r>
          </a:p>
          <a:p>
            <a:pPr algn="ctr"/>
            <a:r>
              <a:rPr lang="ru-RU" dirty="0" smtClean="0"/>
              <a:t>Быстрое </a:t>
            </a:r>
            <a:r>
              <a:rPr lang="ru-RU" dirty="0" smtClean="0"/>
              <a:t>и эффективное; потомство генетически идентично родительскому организму.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52473"/>
            <a:ext cx="3851920" cy="199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24989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Методы бесполого размножения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555526"/>
            <a:ext cx="4139952" cy="4587974"/>
          </a:xfrm>
        </p:spPr>
        <p:txBody>
          <a:bodyPr>
            <a:norm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Деление </a:t>
            </a:r>
            <a:r>
              <a:rPr lang="ru-RU" sz="2400" dirty="0" smtClean="0"/>
              <a:t>клетки (</a:t>
            </a:r>
            <a:r>
              <a:rPr lang="ru-RU" sz="2400" dirty="0" smtClean="0"/>
              <a:t>например, </a:t>
            </a:r>
            <a:r>
              <a:rPr lang="ru-RU" sz="2400" dirty="0" smtClean="0"/>
              <a:t>бактерии рода </a:t>
            </a:r>
            <a:r>
              <a:rPr lang="ru-RU" sz="2400" dirty="0" err="1" smtClean="0"/>
              <a:t>Bacillus</a:t>
            </a:r>
            <a:r>
              <a:rPr lang="ru-RU" sz="2400" dirty="0" smtClean="0"/>
              <a:t>).</a:t>
            </a:r>
          </a:p>
          <a:p>
            <a:pPr algn="ctr"/>
            <a:r>
              <a:rPr lang="ru-RU" sz="2400" dirty="0" smtClean="0"/>
              <a:t>Фрагментация </a:t>
            </a:r>
            <a:r>
              <a:rPr lang="ru-RU" sz="2400" dirty="0" smtClean="0"/>
              <a:t>тела </a:t>
            </a:r>
            <a:r>
              <a:rPr lang="ru-RU" sz="2400" dirty="0" smtClean="0"/>
              <a:t>(</a:t>
            </a:r>
            <a:r>
              <a:rPr lang="ru-RU" sz="2400" dirty="0" err="1" smtClean="0"/>
              <a:t>планарии</a:t>
            </a:r>
            <a:r>
              <a:rPr lang="ru-RU" sz="2400" dirty="0" smtClean="0"/>
              <a:t>).</a:t>
            </a:r>
          </a:p>
          <a:p>
            <a:pPr algn="ctr"/>
            <a:r>
              <a:rPr lang="ru-RU" sz="2400" dirty="0" smtClean="0"/>
              <a:t>Спорообразование (папоротники</a:t>
            </a:r>
            <a:r>
              <a:rPr lang="ru-RU" sz="2400" dirty="0" smtClean="0"/>
              <a:t>).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699869"/>
            <a:ext cx="5508104" cy="144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00392"/>
            <a:ext cx="2522785" cy="305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0538"/>
            <a:ext cx="9180512" cy="10492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Другие методы бесполого размножения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483518"/>
            <a:ext cx="9144000" cy="2520280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Почкование </a:t>
            </a:r>
            <a:r>
              <a:rPr lang="ru-RU" dirty="0" smtClean="0"/>
              <a:t>(дрожжи).</a:t>
            </a:r>
          </a:p>
          <a:p>
            <a:pPr algn="ctr"/>
            <a:r>
              <a:rPr lang="ru-RU" dirty="0" smtClean="0"/>
              <a:t>Вегетативное </a:t>
            </a:r>
            <a:r>
              <a:rPr lang="ru-RU" dirty="0" smtClean="0"/>
              <a:t>размножение </a:t>
            </a:r>
            <a:r>
              <a:rPr lang="ru-RU" dirty="0" smtClean="0"/>
              <a:t>(картофель </a:t>
            </a:r>
            <a:r>
              <a:rPr lang="ru-RU" dirty="0" smtClean="0"/>
              <a:t>— клубни, ирисы — </a:t>
            </a:r>
            <a:r>
              <a:rPr lang="ru-RU" dirty="0" smtClean="0"/>
              <a:t>корневища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43758"/>
            <a:ext cx="6264696" cy="2392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72008" y="-92546"/>
            <a:ext cx="9396536" cy="1049274"/>
          </a:xfrm>
        </p:spPr>
        <p:txBody>
          <a:bodyPr/>
          <a:lstStyle/>
          <a:p>
            <a:pPr algn="ctr"/>
            <a:r>
              <a:rPr lang="ru-RU" dirty="0" smtClean="0"/>
              <a:t>Половое размножение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059582"/>
            <a:ext cx="9144000" cy="38678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Включает образование и слияние гамет.</a:t>
            </a:r>
          </a:p>
          <a:p>
            <a:pPr algn="ctr"/>
            <a:r>
              <a:rPr lang="ru-RU" dirty="0" smtClean="0"/>
              <a:t>Обеспечивает </a:t>
            </a:r>
            <a:r>
              <a:rPr lang="ru-RU" dirty="0" smtClean="0"/>
              <a:t>генетическое разнообразие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Гаметогенез</a:t>
            </a:r>
            <a:r>
              <a:rPr lang="ru-RU" dirty="0" smtClean="0"/>
              <a:t> - </a:t>
            </a:r>
            <a:r>
              <a:rPr lang="ru-RU" dirty="0" smtClean="0"/>
              <a:t>образование сперматозоидов и яйцеклеток.</a:t>
            </a:r>
          </a:p>
          <a:p>
            <a:r>
              <a:rPr lang="ru-RU" dirty="0" smtClean="0"/>
              <a:t>Оплодотворение - слияние </a:t>
            </a:r>
            <a:r>
              <a:rPr lang="ru-RU" dirty="0" smtClean="0"/>
              <a:t>гамет, образование </a:t>
            </a:r>
            <a:r>
              <a:rPr lang="ru-RU" dirty="0" smtClean="0"/>
              <a:t>зиготы</a:t>
            </a:r>
            <a:r>
              <a:rPr lang="ru-RU" dirty="0" smtClean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3821056"/>
            <a:ext cx="2123728" cy="132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016461"/>
            <a:ext cx="1405769" cy="163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44000" cy="10492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Развитие зиготы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627534"/>
            <a:ext cx="9144000" cy="40839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Превращение зиготы в эмбрион у млекопитающих.</a:t>
            </a:r>
          </a:p>
          <a:p>
            <a:pPr algn="ctr"/>
            <a:r>
              <a:rPr lang="ru-RU" dirty="0" smtClean="0"/>
              <a:t>Последовательные </a:t>
            </a:r>
            <a:r>
              <a:rPr lang="ru-RU" dirty="0" smtClean="0"/>
              <a:t>стадии деления и дифференцировки клеток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736760"/>
            <a:ext cx="3312368" cy="240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314564"/>
            <a:ext cx="8229600" cy="10492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БЛАГОДАРЮ ЗА 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865</TotalTime>
  <Words>132</Words>
  <Application>Microsoft Office PowerPoint</Application>
  <PresentationFormat>Экран (16:9)</PresentationFormat>
  <Paragraphs>49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Основные способы размножения организмов</vt:lpstr>
      <vt:lpstr>Слайд 2</vt:lpstr>
      <vt:lpstr>Бесполое размножение</vt:lpstr>
      <vt:lpstr>Методы бесполого размножения</vt:lpstr>
      <vt:lpstr>Другие методы бесполого размножения</vt:lpstr>
      <vt:lpstr>Половое размножение</vt:lpstr>
      <vt:lpstr>Развитие зиготы</vt:lpstr>
      <vt:lpstr>БЛАГОДАРЮ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58</cp:revision>
  <dcterms:created xsi:type="dcterms:W3CDTF">2003-12-06T14:28:39Z</dcterms:created>
  <dcterms:modified xsi:type="dcterms:W3CDTF">2024-10-07T09:23:59Z</dcterms:modified>
</cp:coreProperties>
</file>