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4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2" autoAdjust="0"/>
    <p:restoredTop sz="64239" autoAdjust="0"/>
  </p:normalViewPr>
  <p:slideViewPr>
    <p:cSldViewPr>
      <p:cViewPr>
        <p:scale>
          <a:sx n="69" d="100"/>
          <a:sy n="69" d="100"/>
        </p:scale>
        <p:origin x="-782" y="-1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3147814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Роль нуклеотидов и витаминов в осуществлении процессов жизнедеятельности организмов</a:t>
            </a:r>
            <a:endParaRPr lang="ru-RU" b="1" i="1" cap="all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Нуклеотиды и витамины играют ключевые роли в этом процессе, обеспечивая синтез макромолекул, хранение информации и регуляцию метаболизма.</a:t>
            </a:r>
            <a:endParaRPr lang="ru-RU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75607"/>
            <a:ext cx="8424936" cy="417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0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Нуклеотиды - основа наследственности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699792" y="1131590"/>
            <a:ext cx="6660232" cy="437195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 smtClean="0"/>
              <a:t>Нуклеотиды</a:t>
            </a:r>
            <a:r>
              <a:rPr lang="ru-RU" b="1" dirty="0" smtClean="0"/>
              <a:t> - строительные блоки ДНК и РНК.</a:t>
            </a:r>
          </a:p>
          <a:p>
            <a:pPr algn="ctr">
              <a:buNone/>
            </a:pPr>
            <a:r>
              <a:rPr lang="ru-RU" b="1" u="sng" dirty="0" smtClean="0"/>
              <a:t>Структура</a:t>
            </a:r>
            <a:r>
              <a:rPr lang="ru-RU" b="1" dirty="0" smtClean="0"/>
              <a:t>: азотистое основание, сахар, фосфатная группа.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</a:t>
            </a:r>
            <a:r>
              <a:rPr lang="ru-RU" b="1" dirty="0" smtClean="0"/>
              <a:t>: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/>
              <a:t>Хранение генетической информации (ДНК).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/>
              <a:t>Передача генетической информации (РНК).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/>
              <a:t>Синтез белков (РНК).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/>
              <a:t>Энергетический носитель (АТФ).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/>
              <a:t>Регуляция метаболизма.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936496" y="1483910"/>
            <a:ext cx="6644791" cy="2771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 АТФ - энергетическая валюта клетки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131590"/>
            <a:ext cx="4644008" cy="401191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АТФ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основной источник энергии для клеточных процессов.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 АТФ происходит в процессе клеточного дыхания.</a:t>
            </a:r>
          </a:p>
          <a:p>
            <a:pPr algn="ctr">
              <a:buNone/>
            </a:pP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АТФ обеспечивает: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 молекул.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Транспорт веществ.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Механическую работу.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1563637"/>
            <a:ext cx="4716016" cy="2776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Витамины </a:t>
            </a:r>
            <a:r>
              <a:rPr lang="ru-RU" sz="3600" b="1" dirty="0" smtClean="0"/>
              <a:t>– незаменимые</a:t>
            </a:r>
            <a:br>
              <a:rPr lang="ru-RU" sz="3600" b="1" dirty="0" smtClean="0"/>
            </a:br>
            <a:r>
              <a:rPr lang="ru-RU" sz="3600" b="1" dirty="0" smtClean="0"/>
              <a:t>помощники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131840" y="555526"/>
            <a:ext cx="6012160" cy="39604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300" b="1" dirty="0" smtClean="0"/>
              <a:t>Витамины - органические соединения для поддержания здоровья. </a:t>
            </a:r>
          </a:p>
          <a:p>
            <a:pPr algn="ctr">
              <a:buNone/>
            </a:pPr>
            <a:r>
              <a:rPr lang="ru-RU" sz="2300" b="1" i="1" dirty="0" smtClean="0"/>
              <a:t>Не используются как источники энергии или строительные материалы.</a:t>
            </a:r>
          </a:p>
          <a:p>
            <a:pPr algn="ctr">
              <a:buNone/>
            </a:pPr>
            <a:r>
              <a:rPr lang="ru-RU" sz="2300" b="1" i="1" u="sng" dirty="0" smtClean="0"/>
              <a:t>Классификация</a:t>
            </a:r>
            <a:r>
              <a:rPr lang="ru-RU" sz="2300" b="1" dirty="0" smtClean="0"/>
              <a:t>:</a:t>
            </a:r>
          </a:p>
          <a:p>
            <a:pPr algn="ctr">
              <a:buNone/>
            </a:pPr>
            <a:r>
              <a:rPr lang="ru-RU" sz="2300" b="1" i="1" dirty="0" smtClean="0"/>
              <a:t>Жирорастворимые</a:t>
            </a:r>
            <a:r>
              <a:rPr lang="ru-RU" sz="2300" b="1" dirty="0" smtClean="0"/>
              <a:t> (А, D, E, K): защита клеток, свертывание крови, здоровье костей.</a:t>
            </a:r>
          </a:p>
          <a:p>
            <a:pPr algn="ctr">
              <a:buNone/>
            </a:pPr>
            <a:r>
              <a:rPr lang="ru-RU" sz="2300" b="1" i="1" dirty="0" err="1" smtClean="0"/>
              <a:t>Водорастворимые</a:t>
            </a:r>
            <a:r>
              <a:rPr lang="ru-RU" sz="2300" b="1" dirty="0" smtClean="0"/>
              <a:t> (B, C): обмен веществ, кроветворение, здоровье нервной системы.</a:t>
            </a:r>
            <a:endParaRPr lang="ru-RU" sz="23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4676"/>
            <a:ext cx="3131840" cy="3735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260648" y="195486"/>
            <a:ext cx="9396536" cy="1049274"/>
          </a:xfrm>
        </p:spPr>
        <p:txBody>
          <a:bodyPr/>
          <a:lstStyle/>
          <a:p>
            <a:pPr algn="ctr"/>
            <a:r>
              <a:rPr lang="ru-RU" b="1" dirty="0" smtClean="0"/>
              <a:t>Источники</a:t>
            </a:r>
            <a:r>
              <a:rPr lang="ru-RU" dirty="0" smtClean="0"/>
              <a:t> </a:t>
            </a:r>
            <a:r>
              <a:rPr lang="ru-RU" b="1" dirty="0" smtClean="0"/>
              <a:t>витаминов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275606"/>
            <a:ext cx="9144000" cy="38678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Пища</a:t>
            </a:r>
            <a:r>
              <a:rPr lang="ru-RU" b="1" dirty="0" smtClean="0"/>
              <a:t>: фрукты, овощи, мясо, молочные продукты, яйца.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Синтез в кишечнике </a:t>
            </a:r>
            <a:r>
              <a:rPr lang="ru-RU" b="1" dirty="0" smtClean="0"/>
              <a:t>(некоторые витамины).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/>
              <a:t>Недостаток или избыток витаминов может привести к нарушениям обмена веществ.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0"/>
            <a:ext cx="2051720" cy="1313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Взаимосвязь нуклеотидов и витаминов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03598"/>
            <a:ext cx="9144000" cy="40839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Витамины участвуют в метаболизме нуклеотидов и нуклеиновых кислот.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Например</a:t>
            </a:r>
            <a:r>
              <a:rPr lang="ru-RU" dirty="0" smtClean="0"/>
              <a:t>, витамины группы B необходимы для синтеза некоторых нуклеотидов.</a:t>
            </a:r>
          </a:p>
          <a:p>
            <a:pPr algn="ctr">
              <a:buNone/>
            </a:pPr>
            <a:r>
              <a:rPr lang="ru-RU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Фолиевая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кислота </a:t>
            </a:r>
            <a:r>
              <a:rPr lang="ru-RU" dirty="0" smtClean="0"/>
              <a:t>- необходима для синтеза ДНК.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51670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853</TotalTime>
  <Words>247</Words>
  <Application>Microsoft Office PowerPoint</Application>
  <PresentationFormat>Экран (16:9)</PresentationFormat>
  <Paragraphs>58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Роль нуклеотидов и витаминов в осуществлении процессов жизнедеятельности организмов</vt:lpstr>
      <vt:lpstr>Слайд 2</vt:lpstr>
      <vt:lpstr>Нуклеотиды - основа наследственности</vt:lpstr>
      <vt:lpstr> АТФ - энергетическая валюта клетки</vt:lpstr>
      <vt:lpstr>Витамины – незаменимые помощники</vt:lpstr>
      <vt:lpstr>Источники витаминов</vt:lpstr>
      <vt:lpstr>Взаимосвязь нуклеотидов и витаминов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58</cp:revision>
  <dcterms:created xsi:type="dcterms:W3CDTF">2003-12-06T14:28:39Z</dcterms:created>
  <dcterms:modified xsi:type="dcterms:W3CDTF">2024-09-18T11:16:13Z</dcterms:modified>
</cp:coreProperties>
</file>