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26" r:id="rId2"/>
    <p:sldId id="332" r:id="rId3"/>
    <p:sldId id="327" r:id="rId4"/>
    <p:sldId id="328" r:id="rId5"/>
    <p:sldId id="329" r:id="rId6"/>
    <p:sldId id="315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15" y="-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6984C-2289-44C6-BE37-287D8A118230}" type="datetimeFigureOut">
              <a:rPr lang="lv-LV" smtClean="0"/>
              <a:pPr/>
              <a:t>2024.09.16.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03C6-DF47-48E9-B4A6-6068F5332502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43558"/>
            <a:ext cx="7516368" cy="210623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92080" y="4677984"/>
            <a:ext cx="2133600" cy="273844"/>
          </a:xfrm>
        </p:spPr>
        <p:txBody>
          <a:bodyPr/>
          <a:lstStyle>
            <a:lvl1pPr>
              <a:defRPr sz="1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368" y="0"/>
            <a:ext cx="1627632" cy="51435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1835696" y="3219450"/>
            <a:ext cx="5681117" cy="1188244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77029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862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704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90782-2977-4429-A439-3729A051F7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54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1005576"/>
            <a:ext cx="8204448" cy="2052228"/>
          </a:xfrm>
        </p:spPr>
        <p:txBody>
          <a:bodyPr anchor="ctr">
            <a:normAutofit/>
          </a:bodyPr>
          <a:lstStyle>
            <a:lvl1pPr algn="ctr">
              <a:defRPr sz="3200" b="1" cap="none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47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716016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4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75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2776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35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827088" y="1707356"/>
            <a:ext cx="7632700" cy="216098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641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397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6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97564"/>
            <a:ext cx="8352928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636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563638"/>
            <a:ext cx="9144000" cy="789552"/>
          </a:xfrm>
        </p:spPr>
        <p:txBody>
          <a:bodyPr>
            <a:noAutofit/>
          </a:bodyPr>
          <a:lstStyle/>
          <a:p>
            <a:r>
              <a:rPr lang="ru-RU" sz="4600" dirty="0" smtClean="0"/>
              <a:t>Влияние на окружающую среду</a:t>
            </a:r>
            <a:endParaRPr lang="ru-RU" sz="4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31790"/>
            <a:ext cx="9180531" cy="221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0" y="0"/>
            <a:ext cx="9144000" cy="267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Естественные науки - двигатель прогресса!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764704" y="0"/>
            <a:ext cx="9144000" cy="789552"/>
          </a:xfrm>
        </p:spPr>
        <p:txBody>
          <a:bodyPr/>
          <a:lstStyle/>
          <a:p>
            <a:r>
              <a:rPr lang="ru-RU" dirty="0" smtClean="0"/>
              <a:t>Влияние на экономику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99542"/>
            <a:ext cx="5364088" cy="4443958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Char char="q"/>
            </a:pPr>
            <a:r>
              <a:rPr lang="ru-RU" dirty="0" smtClean="0"/>
              <a:t>Новые </a:t>
            </a:r>
            <a:r>
              <a:rPr lang="ru-RU" dirty="0" smtClean="0"/>
              <a:t>отрасли: биотехнологии, фармацевтика, экологический туризм.</a:t>
            </a:r>
          </a:p>
          <a:p>
            <a:pPr algn="ctr">
              <a:buFont typeface="Wingdings" pitchFamily="2" charset="2"/>
              <a:buChar char="q"/>
            </a:pPr>
            <a:r>
              <a:rPr lang="ru-RU" dirty="0" smtClean="0"/>
              <a:t>Улучшение </a:t>
            </a:r>
            <a:r>
              <a:rPr lang="ru-RU" dirty="0" smtClean="0"/>
              <a:t>сельского хозяйства: новые сорта растений, устойчивость к болезням, повышение урожайности.</a:t>
            </a:r>
          </a:p>
          <a:p>
            <a:pPr algn="ctr">
              <a:buFont typeface="Wingdings" pitchFamily="2" charset="2"/>
              <a:buChar char="q"/>
            </a:pPr>
            <a:r>
              <a:rPr lang="ru-RU" dirty="0" smtClean="0"/>
              <a:t>Разработка </a:t>
            </a:r>
            <a:r>
              <a:rPr lang="ru-RU" dirty="0" smtClean="0"/>
              <a:t>перспективных материалов и технологий: </a:t>
            </a:r>
            <a:r>
              <a:rPr lang="ru-RU" dirty="0" err="1" smtClean="0"/>
              <a:t>биопластик</a:t>
            </a:r>
            <a:r>
              <a:rPr lang="ru-RU" dirty="0" smtClean="0"/>
              <a:t>,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50" name="AutoShape 2" descr="data:image/jpeg;base64,/9j/4AAQSkZJRgABAQAAAQABAAD/2wCEAAkGBxMTEhUTEhMVFhUWFxUYGBgXFRcVGBgXFRcXFxUWFxUYHSggGB0lHRUVITEhJSorLy4uGB8zODMsNygtLisBCgoKDg0OGhAQGy0lHyUtLS0tLy0tKy0tLS0tLS0tLS0tLS0tLS0tLS0tLS0tLS0tLS0tLS0tLS0tLS0tLS0tLf/AABEIALcBEwMBIgACEQEDEQH/xAAcAAABBQEBAQAAAAAAAAAAAAAGAAMEBQcCAQj/xABEEAACAQIEAwUFBQYDBwUBAAABAgMAEQQFEiEGMUETUWFxgQcikaGxMkJSwdEUI1NicvAzgpIVJEOTwuHxFmOistIX/8QAGgEAAwEBAQEAAAAAAAAAAAAAAQIDAAQFBv/EAC0RAAICAgIBAgQFBQEAAAAAAAABAhEDIRIxQQRREyIyYSNxwfDxFDORsdEF/9oADAMBAAIRAxEAPwC5hkBAt3VXzxAte1S0UKu3dUNjevVicTOHUV4JAK5mNqrpZN6cUtXa9QpYq4ixG1qRc1gBlwXYqU228OtX2aYbTEWCXbyBoQ4Hb32NF+fzkYZiCahO+ZaP0gYuZHVZoUP+WimDLYZItTYRb2v7oF/TlQRG518zRLiMfKmGcqxBC7VWaeqEi/cGc3jj2MSso7m51XQzMp2+FTpXJA1G5tTHZCmnCM4uM1afuIy0wWJuP759x/veiTB48tAyHmOp7hyoRytwH94XG9x4eHjVxJ+6Ok3ZWHuuPHkDXzM/Rr0HqVKD+SX7/gZOh3FYsphWI6kj50NYeK5q3zZ/93A8fzqLg46+lh0Zsl5KmiZT4N/9TU/F4u7WHf8ALrUNDpIbu/8AFVzYwl9APvMd6+V/92Ll6iC+36hQUQSfuj01G3oNz/fnQZmsxaQ9w/sUV4qUIh7o0t6mqDA5WXcBrjq57u/9B5V348ChhX7/ACJz3pE3h+O3vW8B+ZolOHJWo2DgC8hYdBVkcUqjfmTYDvPdXX6bA8UOPl7f5loLitlcsNqlYWMk0M8YR5oRrwfYhQCSqm8p9HXT6UP8I+0LHLL2WJwxnts2hCky23Pucm8rCuhqXsPaNAzTDXKL+I7+Q3P6etCHHuY2tEDyoqfOY5tc6khVUBQw0kdWuOm5t6Vk+c4wzTMe81WGlsSR5gICxqfHwvLOSy8hbn41acMZdqtcVpOEwARAoHPnTSaihYqyiw/CMc2BfDSbawAGA3UrurD1FCfBfEr5JPJgcYC0OoMGTcoWGzqOqsLXHMGtejQAADpWH+2XIWgxfbgkxYjcE76XUANHfysR4X7q5pNSuyqTXRqWY+1LLY49azGQ22RVYHyJYAD1rCON+K5MwnMj7KNlUHZVHIfM7+JoeIpwLU0kuh39yNJsKhNU7EnaoBqUx4nlKlSqYxu+DxernT8q7VR5VPdr1fK46165xFZPc01HhSauRhQd6ewUYEiBuWoUbBQ/k/B+sBpX0A8gBdrevKp2Z8BMqF4JO0tvoYWY/wBJGxPhXGLxzia++m9GeUY7UoJNc+WU47RSMYvTM74O2eQEEHcevWiTP5P91Ne47ABcbIyiwkRX8NR2P0v61Ez3/A7O+96N8mmCqTQJwfaq7zFrYU+NhVblOWySPpQAkVdZ/gJI8OupbDUL78qtJq0hYp0B7PvTimm5OZ86blmsCe4U4hOwMkQa8kqIAL+8wBPTa9FeWTYGTDrH+1RlwNveBJI3ACjfbpasV4qzbQBGttTbs1r/AA+lUWQ5vJh5450sWjbUAb2NwQQbeBNcXqljyfhz2i0IWrNleZZVAU3sTb0NiCOjC42NWCw6a7xGdYbF4eKdBpklTUtlLNqRgjo+kcwW2PWzCmcPiGJCSKQRcAkHe3Q9/W3hXHiySwTWGX0v6X+hNqmQeIcaEjA6sfku5P0+NU3B03a4gueQufQVE9oWJ0yIt7e79Sb077P4jpdx36b/ADP5Vx+qg8vqL+9DvUbDOdNRCk7X7SQ+JPuL8Rf/AC+NWGBUAWH/AJ8aj5dBqXV+LceXJfkB8amGwr2Yx8ixj5ZLKXG1V+axNo90XcMCo5XPcTUvCS72qs43zafDQ68NGXkOxfmIVJsGCc2Y9/IU6bTKPoeyXibDysIy2iW+kxtsdQvcVAzHiyPCyiVYnI3GsJc25lSp94ryrPsXgMW6JPpJfkzA++1zsWtzPS462rvPs0deywWGBfFFlaeX7TvO2wgQ9QtwNjzFuhqkqV2IrfRsGU5lgM0DGEr2lvfFrar94P2u6/P5Vn3GvBr4NjiIlZ4Ru6jdox+IfiT5j6O4ng7FQw/tOoQ4uNVaUQvbUnulmIFhrTUCbXv43FzP2f8AGK4+PscTpGIUHpZZVHNlHf3r6jblC3Da2v8AQ+pafZU+z/EQTKDGwa3MdR5iivHYxY7senT6ULYjIdGZKIFWKOCD7KDTcszEX7+ZtXXERaQAH7vzNVaUmmBaRbYDiQGTQ4037z38r1L4yyIY7BSwffI1xHulTdfjyPgTWUYtnUh7nnbytWtcK5p20EcnXkfMbUM2NRqUTQlemfLrAg2IsRsQeYI5g0mai32qZQMNmUwUWSW0y+AkvqH+sP8AKhCuZ6KoYxHKodSsQaiVGZRCpUqVIE1zBoASBV1hlPWhnLG98knmaJg9htXrx6OJlnE4ApwR33FUYxhqzweL76zQS6SVH+0Qrdb8j4g1Gx2PdHUL9hd9iNz4+VQp8YoqsxWLvWX3M2F2WcRpiT2b/upluFDcmHTfvqqznWCyvcEG+/dUVcvjlgDHZwdmHMUzi+JxDEBjVEgXZGGzsPw3FK4VuJrvTFlWPeKQMp6/EdaK+KM/R8Kyhb3AHkTWLcXcVNqth27K9vcTfSLdWa5v8PKp/Br5ji4nKSCVE+1G9tRsAwCsBcX5X38qSTi5r3Q0U1EuphXuEhUnVKP3Yve+wO2y387UR5LlME8KYpGZ0b7jCxRhzV7cyD5U3nDwgaTY2+6v92FWUk+ifGjH+LMq0Ta9+ze+nrbrpvVMmGA761PPYI54ezK6PeBDA3At4WquwnssxLMD2kfZncMpvt5Vz5MPzWikZ6oMPZP2cGGRDs87aibbnY6V8gPmaM81DWuGNV/DWTx4OKOKR+0l2VCQAQBy2HcBzq2zCxFLKr0bwDM8faMAdB/qs31ooyXJI1W2mKx5hUUA353AoPMqdpbWt78tQv8ACjjJVGmkydAhTeytzeOOKQIlhtcgch3bdKrJ1ubirvjDDDsUkH2lIHmGvt8fzqgwbk86pi3GxpKnQ9C1jep2LwUWIj0yAnkbgkHYhrXHS45VAnhPMV1hsQV50790YquOMe+AwxkhgDgkqWvbsiR7klrEGxAA7jahv2dQwRQz5qqPNLGeziiIJMcsm13bfVcMvv8AQFutarDpdSGAIIsQRcEHmCDzqo/2LhsIsjRRJEgDSSaRtZBvt3nYCp3emGq2jGcbxBiZJXeSUh21KT72n37dpsOV7KLdAAOlXuVZ8uFdjDhgU90q+7aXtvZ/Egm16oM0zEnHKFUM5NnGkNqllNyniFuqjyNblwnwYuFDMXYtIqakvdAy3uVuPG2/dVXkjFOyag2V3B+NbFyTYqRdLGOKPkQPd1k2B9PjU/Mo1AJtRDLCFFhVPj4Li1RU03aK1SM2zGC/aL0IuPMVc+yzHEiWI9LMPofyp/NsvCoxqg9nDkYt16FH+RFdTaljI9SO/btgbnCz+EkZ+TL/ANVZI62rc/bBHqwCnqsy/NWH51hswrkktFkV+JNRak4oVGrml2WQqVKlSBNVih0mreOXaxq34ayCNh20+6A7L32538KPsFgsLIunsYyvdpFepLIoeDkUbMrCDnTyMKu+NuHBhbSRX7Jjax30t0F+6hMSkVSMlJWhWqeyZNvTAFN9uac1UQBPl2XylEXSQCdz3A9aFfay8WHeNVUn93sSLgNqNyO47CinhDM8RJFJqbUFfQu29gBff1qk9oXDk8ketk1EXKkbm1txbr5VPd1Y6qjPeDOFjjZNTltBax0jUzHmbd1rjfxrUH4FfK9GOwbyOEI7eJwCWiJGsjSBe3O1ul77WNhwthFy3BxIBeVwHkb+ZhcqPAbD0o1yDNhKK55RcFaQ6dvbMQ4c4lQHFxQawkrs9rjQg7U6OzA3F0IvfrUwYiij2jcLwYeUYmCMIZyRIF2BcC4YDkL7k26i/MmhKGEk7Cr45rhyJzXzUWmBiDfa5VZ9uTLHGkjIt99LFeXlSy3LSi3PM1GhgDTgDneoZcjotjhTL2LA6cZEQxa53JN+hogzE86grhws0J72/KrHHLsx7gaNgaMjxcZbEsQLgNWr8P3WAX2JFAXDMOvFPfcAn60c5nNogkP8pHx2H1qcFZKHbZV8WZ8ZCsEBUhDd2O41DYKO+1zeqNszljFyqN5MR+tRJ8BqF420N3EalPmAQR6GqbMpJFW0iaD+MMWiPra6eu3jXbCEUqQHJ3YWYbi6Pk8bjys35ipa8QYRjfWVP8ysPmBasylzZIrdqJUB5MVDofJ0JvXGIzFZY2GHdXcggKG0tvtsr2J9KzUPfYU5G15VmUUi6oZEkXldGDDbptQl7UeJSsX7PEr63cav3bgFVAMao1rPdyDsTytWJ5dmOIwkhaJ5IZBzG4PkyNsR4EVp3DXtcjYCLMoAwBFpY1vYjkWjJuCO9T6Vx8k+yziyF7GOHmnzB8RMrAYa7HUCCZnuFuD1A1N52r6DV7VnXBmaHtMQ0cyYnDTP2kcqAmZC17xzrbVZQFAJG23fsbRYi4pZRCmS8QwtVPiT1qXPLYUMZ5nIjFHHF+ASZEz7Fggp1O1DHs/T/fXPcj/MiusPjTLKzHkqk1N9nWH9+eXyUfU/lXZXGBG7kWftOP8AuBv/ABI/rWHYu1a97XMZpwkadXkHwVSf0rGJWvXPN6KR7IGKqNT+KpiuSXZdCpUqVKE+j8vBbDhAd1uCPzqzyWdkNjQ5BiCrBlNj9fMVbf7Te2yLfv3+levKNqjjTCjOcRFNE0MjBQRuT90/dNA+O4QlQaktInem/wAqbmkdide9zuOnwp/CTSxbwyFf5SbrSxx8Fpmcr7KSfAlFZ2U2XmbHahvGcSRxsFKuPGw+l6veN+NJ0ikjcKGk93YdOprI3xDSNdrknl60mXK468jRhez6K9lmKgkgKo4LBi7KQVYajsbHmLdRXvGOfOZAsR0qvXvNQ8lyvFTYNHZYRIkfuGJmEqsBtvyN7bryN6WLnw5ihlmcK8wTSlveLNYW08xv1NGKXPkBt1RaqgnjV+pA1eDdanZNhuzO17UNpiSuIWOJztYG3LnvfpRNPDLpktKoZReygXAO68+/voz0qMmVvtFxYmMOHU3Kku/hcWUHxsSfh30zkeSqLEiusoyoAa3N2O5JNySeZvV5hyBtUuPFcRrvY3iUCiqXLcGr4nWOQ2q1x8oO1NZHhGMpPJRzP5Us1odMuMcwRobLcs1vIAXJqjzjPoHSdO1KlD2bMELaX52258iKvM4Rbxtf7If4tpF/rWVYAa8Pi3F7ySdra342dz8NVvSpZJVjcl2v+g80XnBRjWVj+0K/cOzKk+ZK7fGi3ifHQNhmS4LsDaw6oNdz3DYD1rPOCsIdbmx2Qn4X/SrfVs2obnX6X1i/0FJ6L8RNvwyfSKpcRapuH94U0mBvVvhoQBXotioFM2yGM303S+50/ZJ/mjPumhPNeFkO4BjP4kBeM/1J9pPS4rT8XHq2prD5Vc1nxa+YytPRkGJbERqBOi4iEbBiddh/JMvvJ5H4VFGAil3w8lm/hSkK3+R/st62NbnjeDIJlN9Ubn78Z0n1HJvUVl3EXs8lw737UPG17MFsb9zDkPOueUbetlVLWwUws02HlDozxSLyKkow/wC1ahwr7YGSyY6PX07aMAN5vHybzFvKgJ8qxCi11kUdGPLyPMelVMwAPIjwP5Gpyi4jJqR9FzcV4eaIzRTI8agklTuoH4kO6nwNVCYhcTh/2mMh4r2YhlJQ3sA6g3S/iO6sNgnaM6kYgkWuOo7j3jwNWuRZnFHJdw0erZjF9ki4+1H6dPhTwyLQriadMoSB2X7/ALo+poo4TwfZYdRbdvePry+VDOWvHi3jWFw8SWJI+O46E+NG7OFBJ2AHwArok7VE4rdmY+17GB5oor/4aFj5uf0HzrOXFWfEuaGfEyy9GY2/pGy/IVUM1cuRqysUQsUd6Yp2c701XLLsshUqVKgE3jD4Viat4Ytt6kxQgU6Ur2HKzjSIDxUhHUtkr0JWs1GWe0rKH7QTbshFu8Ke7woLwVkkRiNgwJr6dwGVxyxssqBlYWIIvWcTezaJsY0cclkBvYg3A86hKKlK14GtpUTOHs47GMusylbFragbgC/Ib99Z9xXxG0lzZQzm+x2UKbrptyt0rc8i4OwuFRljS7OpVnbdiCLG3dzrDc64HliYgaCQSNFzewO3MWvTZJuSfBAiq+oj5XxtiYzf3GbvYG/mbEXo44c4zgdu2ndhiW7P3j9mWMtobD6F2UL9tet+vOspbDaWIYEMDYg7EHxqdkOBaXERIoNtYPXbcXPhUIzm3T2UlGNaPpHFJ2Qv92ojTs32N6nLmEEwMZcBuVjsCfA1My3ALGp5efSnlKlvsCBuZtFy1SMDmZMAMYJJZhYc7g7fKhH2h8VmCR40iuVtcsbD3gCLW3POm/Z7xa9mllw5MCf4kiMDoNuZjbc7fhuayfijBFieIjHisNFMCqy60bVtZiU7M+RN1/zeFUmWZQ2FjxUJJbQ1gTvdbXjPqpXbpyqF7VcxGIeHEQEsgVdBX7zJLtYd+9aDm2GBEj/jRfkLD5VP1H9t67QI9g3wq0gQEWCuSp23IIbkfMCrPN8OBOqgWBjufMtf8qsclwqQ4Qs9gq+9c9Au5+V6YzGRZZopEN0eHUp5XBKkG3T7VJ6P6FQ2SuiDJFYbUxHe9WTQ3rk4awJOwG5PgNyb12k6M14i4yxCSukEaqqHTqcaiSOZAB2FVn/9Ax67h4D4dmPyN6oOIZQcRIVNwSSD3/3yqqaMHnzrmnPbopFaNAw3taxiW7XDxMPDWn5mivJvaLhcQhSdWwxkBQPcSIpYEXLW923O5FqxMxbcz8a825Fdhfqd/nakU2hmkzbo+A8RDh8SZZYsQRGTAQpVibE3ZgfLv86ypsqmkcvJHoVdrHb3j0+dbvPmPZwphVU/u4IldieoRRpHfyoTmw0bvaSwUe829gT0HpXXCDlH5yLdPQDZVwU8xJRtCgXuw1KT0Wwp3EezzFc0Cse5Sd/RuXzrauGcTG69nCsbKvhpAv0DD6VYZjDIvNFVe9dx6mpOMOVUMm67Ar2c5E2EwgEi6ZZGLuOo6Kp9APjTPtJzzscOYkPvzXXxC/eP5UT4rELGjOxsFBJ9Kx7iXEtiZWkb0Hco5CqqGtCt72CjGmmNSsRhSKisK4pJrssnZCkO9cV0/Ouai+yoqVKlQMfVEeENOHCmrILXGIS6m3OvS5M5qK9MdFG2mwLd5q7TDxzLuBfvAsRQJiMGxe9+tF2SSEKKGWFK09miyLNmHYExlSSDbb5HyqvyNy880gF/KrTiSIFWcbXABYb2t30DYXjFcvJVoZG1dWUxau8jWLmjF/I35A+zQJMVp5g0OY/ALiGZyAD90/me+qqD2gYbESaZFeBWNgxIZAe5m6Xq4xmPCtoA2Xu5HxHhRgZ0DOb+zb9plEnbIi6QDZSWa19+g8PSjDhXh/BYCP8AdoGk6u9ix8u70pmLFi3Wo0uKtcjwrNcjaRNz6KKWSMsAoYkGwAY7bG9U2emXDL7kzdmNzc8gKlRkyE6ujC3fcUxxbwxLiEZQb7beY5UyfGkB72YjxBnLYmZ5HJszbeSgAfIUQ+zdo+2JkXWiAOEbdC5NgxU7EgDbzoWxuDaKRkkUqykgg7WI50ZcB8MYpnE+nRHawVtmlB6KvML11eG177c0L57Hf06NmwuEifspP2Ye+ptpVbKSbk25LcdduVPKEnkKBhpQhCFdST46VJsAdrm3I9Krsbj5YIAIomLtbUAwOhe69iNR62Fd4HEiLDCfs9DOWvZdw3vKL2A5c/WtONrYIsk5thB2MsSKC2m9m5OhuNjyDbX+FLJcg7DCRq7anRbXNibMbhR4AWHpVTlvE6yypHIXGolAWS32thuPG1FWYxMsQYtbs922O6jnsOtBL4dRG+rZA7GvJMOCCCLgi1TdPUUglV5Cnz7x/kOLinaWaMmPksie8tumojdT5/OhReVfU+Py5ZonjcAqwsQeRrLc29lkQf3WkQf6x6G1/nSOPJ2g3RmGFSMuglv2eoa9PPTfe1aImUQTxFY8sWd1C6J8M5hicW6OdN2G4N1O43qXgPZKrHeWQr1soX5kmjvFcOx4WMNg3GFZRbZA6Scv8VPvnb7QIPPemSS0wbfQCSZpNGrx4j9pjjAZrTQozo1v3fZ4lCBKpeykML2JoJlzN5pLSX5bgGw1Hb4UV8d8UzYlEgkiWPs2YuULaJSNkZNQuF5mxvzoLySHVNzvdvyqivSEfksJ8wlAhjhkmTSzbISgurLpKld2Ym5PdtWp43i8YcYXDrK05lCdqX1ah2h5EN7yML8j3UK5RChdA1leNy6Fr2Oq2pSQNt1BB86tockkmxX7ViWUlWYqoN72Y6L9AoFrCqSxryKpMb4lxDSkoLhFPxI76GJsAe6tAxmAuxPeb/GoEuW+FXi1QrTsA5cB4VV43KdthWiy5X4VCnyuhLHGS2FSaMjxeEZTuKi1quLyEONxQlnHC7pcoK8/N6Rx3E6IZk9MF6VOtCwNipvSrj4staPrcGu70glIiu4gRZcGpNxXUcVha5HlUpZbU4JV6is5M1AvPmjYaQrr1qLE35jVuLjrQv7Ss9hkwLXA1GSPsu+4YFiP8oa/nUD2wYxocSkuHeweMK4sCLoTa48mrMMbjZJjqlcsRy6ADqAByo5JR49bBFO/sFfBeeLGGjMUbO19DOoIJt9h77FDy57Xom4UzJZzKsalURl0KTq0Kw+wD1AYMB4WrLsDhXldYo92c2A5c+ZJ6CtnyPh1MvjQhzIZLa7LYalF/d62361scmwSigi/ZysZJtcjaqLE4jmLf+atsRjzIoCo3wr3L8md31MNK1Ra2wPfQ/wzgidzyG/rRNppQYcKoVRYCqjiDGsCsEf25Of8qdTfpf6XqLfOQ3SKrMsiw2IxSy9krFObG2lmXrY7EL+I9RtuLhnMs9SG6pv0LDm3qeQ/s1FzXOVUdlEQEGxI+8R/0joP7AJnebi5Vd2+Q/WumMNXIm5exc5jxmNWmxHf68qJY8ycYWMb3kOsL+GMGwPmxufIeNZxw7lbYiYAi/UmtYiy+wG3IAeiiwHwrN9WZIf4exfvXYG22/cTt/ZosmVnT3TboR30MYePTew5gjfu25fCiLK8WH2Oxty/MVy5075IrDqiA8bRW1C6d/d/fdUpV6irKSMMCp3BodzDGnCKdS6lB6HkD18uVJCXPXkLVFnpry1Da8aRfhI9RTq8XQnp8xT/AA5+wOSCNap+K2th2bqLW872/Om14mi/siqbi3PY5IdCG7Eg2uOS79PSmx45ckaUlRkucZg0srBwPdJAt4edSeF8CP2lDaw3NvSqzLxrlY2vdifmaKshA/aB4Bv0q8du2Segriwa3vYVMIuLXt486ZU13eizIscJBdFubm1ie+3WvWwlPZOboR3Gp3Z0nKmNRTSYOokuBFELRUy8FFTM0DUmAqLNl4tuKKmw9MSYWqLILxASXhqMknTzpUaHC0qPNA4hB24rrtBVWsfjTnrXM4lbI+Z50sY250D/APrKZ3Yb3Ow8Ks83QlyD31xlXD0TOGNx1IHKuiMIxVsm22S8DwYmJTViyWDC4UHcX5HV0NC2a+x2UMf2edGToJLqw8yAQa1iFwBYchsPSu+1qE25O2OlSM44Z9mMmHu7yx9obC41Gw7hsP7FXWFzCXCS9jixqjY+69tvMUXiWmcdhI50KSC4PxB7wehoqWqa0Zx8ok4cIwDLYg8iKlI1qBMqSWCZoO0JjQglu4EAgedHOBxCtUskaGi7HjWP53xMxxGJ0/aaTsQ21kiQe+v9RP0I61sOMGhSRysT8q+csVhmRzIh5uSeu5LEk9/Oj6dXbFyEnNMwcLcczsL/AFobib3rHn1opWbtANSjaqbFw6JbLbS5Fx3b9K6Z29+CS9jUPZ1lmmHtCN2+nSjIJUXIowIIwOWkfSrJVqEpbLJDQTancILOD5/MWropaulFTbtBJGAnOmzcxVNnhSVmjJ2ZCp9b/rU1m03tQ0l3luDYhrnxBNjTY4Lk5Ak9UZdPwritx2p225N02qI/COJ/ij4tR7nmNmjxMqpLIqhtgGNhcA7D1pmLOcR/FY+dj9RXR8K1ZLlQFJwfiv4w+L1KwfBeJvftRt/VRpHnuI/GD5oh/wCmpUeeTfiX/lx//mh8Jr+WHkgdwOS4hQArKrDqL7+Yq94b4V/es80mk6T9karknc3PKpseeTf+3/yk/SpMefzfyf8ALX9Kz51SMuJZjIYv4x/0/wDeu14ei/jH/TUFM+m/Ev8AoX9KdGdzfj+CqPyqLjk9/wB/4KXEsVypIl9xmYk8tP6V6MLJ0Vvp9arTmkx/4jfT6U1JiHPNmPqayhLyzWi5CsDZtN/ME/KujHVdlKe/6VclKD0EiNFTLRVOK1yUoqQKIBipVLKUqPIFApJiGrlJWP3jXfZVJwcPvV0aE2QJk1Hc3qZh2IX3alnDCnYIwDyoOWg0Lt7Kvea9ExqScKprl8MBUrQwyJq7SU0xLh+40wYpByIo0jWe5kOZ7+fj0/SmMrxbK1idqcdZCLNYjw513hMMb7im1WwF9jMVeEgczsKxLHQ6SR/Mfqa1+Q0EcR5VeRyBzFx+f9/pWwpRtAybBrDC9Otw807qYxdttq5hQqbUT8L4oJiIyeRNvjyqs3UWTj2HuXYUpEgYWIA2p1ZbGmc8mkUAggi3Px6elC7ZtKzBFsGv7219IFcUFyVnQ3QXNJc10sgvQfHmE7S6Q4IHXT8etWuGx5d7IQV29/pt9s+ljTOALLuZb3PhQ1hGWMySOdhue4AbmrXL8cD2sjfZVbKvXqfidjeqGbFhBiMTMB2eHiLFehdrlR4nZV87VoauwMGM0xPaTyOerH5bflTSWrNf9t4i5JlJJuTy5nc12uf4gf8AEPwFWXqYdCPFI06M1IQ1lo4jxP8AE+Qrz/1Bif4p+VH+oiwfDZrSNTySCshGf4n+Ka6Ge4j+IaHxYsPBmyJIO+nlkHfWL/7dxH8U/KvDnOIP/FatzTNTNtWZe8fGk+NRebD41iRx8p5yP/qNcNKx5sx8yTQtBN5y7OYgbq6sSVXSGGr3jblRTesE4By5pMXFbkrBj5LvW9BqllQ8Ge2rkrXpNK9SGGytKnK8o2YGEip2OOxp9QK8K10WIdvvTPKnAK8YVjDscl6lrHdTeqntCDtTy41+p2oOL8Gsk9hXUeEv1pR4gdaejxHdSuwjL4EnlXgy1+lT1mA508mLQcyKRzkug0ioxWUyECxsady3K2UkSgMrAjlci+1x8asDmS12uYL1NK55Kqg0jK+JMmaGVhba5t3EdCKgwk7HurWczwkE62fn0INiKDsdwawJMMyEdzgqfiL3rpx5k1UuyMsdPQwnFt1EUv212B5bdL35bVIyHEYdmfWN2vc3NiB4ChzOuF8WX1iMHv0upv6Xp/h7L50mTtI3AUFrkbagpNielyLUGo06Nb8l9gsN2J1By2q+jfmDtv3WqbhsMi2iDhde5W4vpJ30jzP1qFLOyE6IXYgWXuJAsT5E71FyoYsyPK0F3YaVLMFEYPMgcyf1NBJtDNltj1WNyI9wStx3lbkA94ubnyA61V8WcNTYrCrh4pBGGcSSllLGQj7I2IsAd/EgGiXLMoKgPIQzeHIXq0ENJKS67GS8mGv7IsT0niP+VhTbeyXGfxIfi36Vu5irzs6T5fYOzCB7J8Z+OL4t+ldp7J8X1eL/AOVbropaaPy+xtmHL7JsV/Ej+Bp6P2SYnrMn+k1tlqQFbkvYFGPxeyGT72IHotToPZEn3p3PkAK1SlatzNxM+w/sswo+00jf5rfSrPDezzArzhDf1Mx/Oi7TXuit8Rh4orsBlEMItFGqf0gCpoFdMK4vQtsx1Xl68vXN61GOr0q4vXtGjFUorsClSqgBEVy42pUqyAR9FdCOlSpwIkRRg13p3FKlSMJ6UploaVKsjHK4W55+J9K7bCbaieZ29Of5CvKVZvZjn9nPfXJwZ/Ea9pVuTAeDAH8Rp2LLt9zXlKg5MyJkWW9Ran1itSpVLm2PRIhNtuhpMbGlSpfIfB5rpaqVKjRhXr29KlWMK9K9e0qBhXpV7SrBEKV6VKgYZc1xelSqiFPL1yTSpUTHl6VKlWAf/9k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8656" y="1275606"/>
            <a:ext cx="3955344" cy="2529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0"/>
            <a:ext cx="9144000" cy="789552"/>
          </a:xfrm>
        </p:spPr>
        <p:txBody>
          <a:bodyPr/>
          <a:lstStyle/>
          <a:p>
            <a:r>
              <a:rPr lang="ru-RU" dirty="0" smtClean="0"/>
              <a:t>Влияние на технологии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99992" y="699542"/>
            <a:ext cx="4644008" cy="4443958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Новые лекарства, вакцины и диагностические методы: борьба с болезнями, повышение продолжительности жизни.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Биотехнологии</a:t>
            </a:r>
            <a:r>
              <a:rPr lang="ru-RU" dirty="0" smtClean="0"/>
              <a:t>: производство биологически активных веществ, ферментов, </a:t>
            </a:r>
            <a:r>
              <a:rPr lang="ru-RU" dirty="0" err="1" smtClean="0"/>
              <a:t>биотоплива</a:t>
            </a:r>
            <a:r>
              <a:rPr lang="ru-RU" dirty="0" smtClean="0"/>
              <a:t>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Создание </a:t>
            </a:r>
            <a:r>
              <a:rPr lang="ru-RU" dirty="0" smtClean="0"/>
              <a:t>искусственных органов и тканей: новые перспективы в медицине и трансплантологии.</a:t>
            </a:r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5566"/>
            <a:ext cx="449999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052736" y="0"/>
            <a:ext cx="9144000" cy="789552"/>
          </a:xfrm>
        </p:spPr>
        <p:txBody>
          <a:bodyPr/>
          <a:lstStyle/>
          <a:p>
            <a:r>
              <a:rPr lang="ru-RU" dirty="0" smtClean="0"/>
              <a:t>Влияние на общество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71550"/>
            <a:ext cx="5364088" cy="437195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Повышение уровня жизни, снижение смертности, улучшение питания.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Развитие </a:t>
            </a:r>
            <a:r>
              <a:rPr lang="ru-RU" dirty="0" smtClean="0"/>
              <a:t>медицины и сельского хозяйства.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Формирование </a:t>
            </a:r>
            <a:r>
              <a:rPr lang="ru-RU" dirty="0" smtClean="0"/>
              <a:t>системы образования, подготовка специалистов для решения современных проблем.</a:t>
            </a: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555526"/>
            <a:ext cx="3840170" cy="3958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0"/>
            <a:ext cx="9144000" cy="789552"/>
          </a:xfrm>
        </p:spPr>
        <p:txBody>
          <a:bodyPr/>
          <a:lstStyle/>
          <a:p>
            <a:r>
              <a:rPr lang="ru-RU" dirty="0" smtClean="0"/>
              <a:t>Влияние на этику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3024336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Генная инженерия, клонирование, использование животных в исследованиях.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Сохранение </a:t>
            </a:r>
            <a:r>
              <a:rPr lang="ru-RU" dirty="0" smtClean="0"/>
              <a:t>природы и </a:t>
            </a:r>
            <a:r>
              <a:rPr lang="ru-RU" dirty="0" err="1" smtClean="0"/>
              <a:t>биоразнообразия</a:t>
            </a:r>
            <a:r>
              <a:rPr lang="ru-RU" dirty="0" smtClean="0"/>
              <a:t>, экологическая этика.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Доступ </a:t>
            </a:r>
            <a:r>
              <a:rPr lang="ru-RU" dirty="0" smtClean="0"/>
              <a:t>к медицинским услугам, конфиденциальность медицинской информации, использование новых технологий в медицине.</a:t>
            </a:r>
          </a:p>
          <a:p>
            <a:pPr algn="ctr"/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487317"/>
            <a:ext cx="7164288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4" name="Picture 4" descr="origin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596602"/>
            <a:ext cx="9743704" cy="5983694"/>
          </a:xfr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0782-2977-4429-A439-3729A051F7E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339502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_presentati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</Template>
  <TotalTime>302</TotalTime>
  <Words>162</Words>
  <Application>Microsoft Office PowerPoint</Application>
  <PresentationFormat>Экран (16:9)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Template_presentation</vt:lpstr>
      <vt:lpstr>Влияние на окружающую среду</vt:lpstr>
      <vt:lpstr>Влияние на экономику</vt:lpstr>
      <vt:lpstr>Влияние на технологии</vt:lpstr>
      <vt:lpstr>Влияние на общество</vt:lpstr>
      <vt:lpstr>Влияние на этику</vt:lpstr>
      <vt:lpstr>Слайд 6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labtox</cp:lastModifiedBy>
  <cp:revision>40</cp:revision>
  <dcterms:created xsi:type="dcterms:W3CDTF">2014-03-26T07:22:45Z</dcterms:created>
  <dcterms:modified xsi:type="dcterms:W3CDTF">2024-09-16T09:00:17Z</dcterms:modified>
</cp:coreProperties>
</file>